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4"/>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5143500" cx="9144000"/>
  <p:notesSz cx="6858000" cy="9144000"/>
  <p:embeddedFontLst>
    <p:embeddedFont>
      <p:font typeface="Montserrat SemiBold"/>
      <p:regular r:id="rId32"/>
      <p:bold r:id="rId33"/>
      <p:italic r:id="rId34"/>
      <p:boldItalic r:id="rId35"/>
    </p:embeddedFont>
    <p:embeddedFont>
      <p:font typeface="Oxygen"/>
      <p:regular r:id="rId36"/>
      <p:bold r:id="rId37"/>
    </p:embeddedFont>
    <p:embeddedFont>
      <p:font typeface="Inter"/>
      <p:regular r:id="rId38"/>
      <p:bold r:id="rId39"/>
    </p:embeddedFont>
    <p:embeddedFont>
      <p:font typeface="Montserrat"/>
      <p:regular r:id="rId40"/>
      <p:bold r:id="rId41"/>
      <p:italic r:id="rId42"/>
      <p:boldItalic r:id="rId43"/>
    </p:embeddedFont>
    <p:embeddedFont>
      <p:font typeface="Montserrat Medium"/>
      <p:regular r:id="rId44"/>
      <p:bold r:id="rId45"/>
      <p:italic r:id="rId46"/>
      <p:boldItalic r:id="rId47"/>
    </p:embeddedFont>
    <p:embeddedFont>
      <p:font typeface="Montserrat ExtraLight"/>
      <p:regular r:id="rId48"/>
      <p:bold r:id="rId49"/>
      <p:italic r:id="rId50"/>
      <p:boldItalic r:id="rId51"/>
    </p:embeddedFont>
    <p:embeddedFont>
      <p:font typeface="DM Serif Display"/>
      <p:regular r:id="rId52"/>
      <p: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MontserratMedium-regular.fntdata"/><Relationship Id="rId43" Type="http://schemas.openxmlformats.org/officeDocument/2006/relationships/font" Target="fonts/Montserrat-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MontserratExtraLight-regular.fntdata"/><Relationship Id="rId47" Type="http://schemas.openxmlformats.org/officeDocument/2006/relationships/font" Target="fonts/MontserratMedium-boldItalic.fntdata"/><Relationship Id="rId49" Type="http://schemas.openxmlformats.org/officeDocument/2006/relationships/font" Target="fonts/MontserratExtraLight-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font" Target="fonts/MontserratSemiBold-bold.fntdata"/><Relationship Id="rId32" Type="http://schemas.openxmlformats.org/officeDocument/2006/relationships/font" Target="fonts/MontserratSemiBold-regular.fntdata"/><Relationship Id="rId35" Type="http://schemas.openxmlformats.org/officeDocument/2006/relationships/font" Target="fonts/MontserratSemiBold-boldItalic.fntdata"/><Relationship Id="rId34" Type="http://schemas.openxmlformats.org/officeDocument/2006/relationships/font" Target="fonts/MontserratSemiBold-italic.fntdata"/><Relationship Id="rId37" Type="http://schemas.openxmlformats.org/officeDocument/2006/relationships/font" Target="fonts/Oxygen-bold.fntdata"/><Relationship Id="rId36" Type="http://schemas.openxmlformats.org/officeDocument/2006/relationships/font" Target="fonts/Oxygen-regular.fntdata"/><Relationship Id="rId39" Type="http://schemas.openxmlformats.org/officeDocument/2006/relationships/font" Target="fonts/Inter-bold.fntdata"/><Relationship Id="rId38" Type="http://schemas.openxmlformats.org/officeDocument/2006/relationships/font" Target="fonts/Inter-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ExtraLight-boldItalic.fntdata"/><Relationship Id="rId50" Type="http://schemas.openxmlformats.org/officeDocument/2006/relationships/font" Target="fonts/MontserratExtraLight-italic.fntdata"/><Relationship Id="rId53" Type="http://schemas.openxmlformats.org/officeDocument/2006/relationships/font" Target="fonts/DMSerifDisplay-italic.fntdata"/><Relationship Id="rId52" Type="http://schemas.openxmlformats.org/officeDocument/2006/relationships/font" Target="fonts/DMSerifDisplay-regular.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c2d81b0b8_0_1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c2d81b0b8_0_1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6c2d81b0b8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360" name="Google Shape;360;g16c2d81b0b8_0_9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c2d81b0b8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374" name="Google Shape;374;g16c2d81b0b8_0_9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6dea2d83d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385" name="Google Shape;385;g16dea2d83d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6c2d81b0b8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396" name="Google Shape;396;g16c2d81b0b8_0_9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6c2d81b0b8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407" name="Google Shape;407;g16c2d81b0b8_0_9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6c2d81b0b8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415" name="Google Shape;415;g16c2d81b0b8_0_9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6dea2d83d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427" name="Google Shape;427;g16dea2d83db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31902fb13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31902fb13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6c2d81b0b8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16c2d81b0b8_0_9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c2d81b0b8_0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6c2d81b0b8_0_10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c2d81b0b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6c2d81b0b8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6c2d81b0b8_0_1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6c2d81b0b8_0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404ad38650_2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1404ad38650_2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404ad38650_2_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6" name="Google Shape;506;g1404ad38650_2_4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6c2d81b0b8_0_10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6c2d81b0b8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6c2d81b0b8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6c2d81b0b8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6c2d81b0b8_0_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(Slide 1 )Full change  </a:t>
            </a:r>
            <a:endParaRPr/>
          </a:p>
          <a:p>
            <a:pPr indent="0" lvl="0" marL="0" rtl="0" algn="l">
              <a:lnSpc>
                <a:spcPct val="100000"/>
              </a:lnSpc>
              <a:spcBef>
                <a:spcPts val="0"/>
              </a:spcBef>
              <a:spcAft>
                <a:spcPts val="0"/>
              </a:spcAft>
              <a:buSzPts val="1100"/>
              <a:buNone/>
            </a:pPr>
            <a:r>
              <a:rPr lang="en-GB"/>
              <a:t>- event overview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(Slide 2) Sustainability goals and measurement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(Slide 3) How did we do / Key details / Performance review </a:t>
            </a:r>
            <a:endParaRPr/>
          </a:p>
          <a:p>
            <a:pPr indent="-298450" lvl="0" marL="457200" rtl="0" algn="l">
              <a:lnSpc>
                <a:spcPct val="100000"/>
              </a:lnSpc>
              <a:spcBef>
                <a:spcPts val="0"/>
              </a:spcBef>
              <a:spcAft>
                <a:spcPts val="0"/>
              </a:spcAft>
              <a:buSzPts val="1100"/>
              <a:buChar char="-"/>
            </a:pPr>
            <a:r>
              <a:rPr lang="en-GB"/>
              <a:t>Overview topline </a:t>
            </a:r>
            <a:endParaRPr/>
          </a:p>
          <a:p>
            <a:pPr indent="-298450" lvl="0" marL="457200" rtl="0" algn="l">
              <a:lnSpc>
                <a:spcPct val="100000"/>
              </a:lnSpc>
              <a:spcBef>
                <a:spcPts val="0"/>
              </a:spcBef>
              <a:spcAft>
                <a:spcPts val="0"/>
              </a:spcAft>
              <a:buSzPts val="1100"/>
              <a:buChar char="-"/>
            </a:pPr>
            <a:r>
              <a:rPr lang="en-GB"/>
              <a:t>Individual deep dives/ breakdowns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(Slide 4) </a:t>
            </a:r>
            <a:endParaRPr/>
          </a:p>
          <a:p>
            <a:pPr indent="0" lvl="0" marL="0" rtl="0" algn="l">
              <a:lnSpc>
                <a:spcPct val="100000"/>
              </a:lnSpc>
              <a:spcBef>
                <a:spcPts val="0"/>
              </a:spcBef>
              <a:spcAft>
                <a:spcPts val="0"/>
              </a:spcAft>
              <a:buNone/>
            </a:pPr>
            <a:r>
              <a:rPr lang="en-GB"/>
              <a:t>Challenges  / Reporting limitations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(Slide 5) </a:t>
            </a:r>
            <a:endParaRPr/>
          </a:p>
          <a:p>
            <a:pPr indent="0" lvl="0" marL="0" rtl="0" algn="l">
              <a:lnSpc>
                <a:spcPct val="100000"/>
              </a:lnSpc>
              <a:spcBef>
                <a:spcPts val="0"/>
              </a:spcBef>
              <a:spcAft>
                <a:spcPts val="0"/>
              </a:spcAft>
              <a:buNone/>
            </a:pPr>
            <a:r>
              <a:rPr lang="en-GB"/>
              <a:t>Key successes - maybe 4 and 5 switch places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(Slide 6) </a:t>
            </a:r>
            <a:endParaRPr/>
          </a:p>
          <a:p>
            <a:pPr indent="0" lvl="0" marL="0" rtl="0" algn="l">
              <a:lnSpc>
                <a:spcPct val="100000"/>
              </a:lnSpc>
              <a:spcBef>
                <a:spcPts val="0"/>
              </a:spcBef>
              <a:spcAft>
                <a:spcPts val="0"/>
              </a:spcAft>
              <a:buNone/>
            </a:pPr>
            <a:r>
              <a:rPr lang="en-GB"/>
              <a:t>Further actions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86" name="Google Shape;286;g16c2d81b0b8_0_4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c2d81b0b8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6c2d81b0b8_0_5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6c2d81b0b8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6c2d81b0b8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bd37d29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28" name="Google Shape;328;g14bd37d295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6c2d81b0b8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6c2d81b0b8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Number 2 is - Talk openly</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404ad38650_2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DOWNLOADABLE PNG IMAGES FROM TRACE AS ABOVE]</a:t>
            </a:r>
            <a:endParaRPr>
              <a:solidFill>
                <a:schemeClr val="dk1"/>
              </a:solidFill>
            </a:endParaRPr>
          </a:p>
          <a:p>
            <a:pPr indent="0" lvl="0" marL="0" rtl="0" algn="l">
              <a:spcBef>
                <a:spcPts val="0"/>
              </a:spcBef>
              <a:spcAft>
                <a:spcPts val="0"/>
              </a:spcAft>
              <a:buNone/>
            </a:pPr>
            <a:r>
              <a:t/>
            </a:r>
            <a:endParaRPr/>
          </a:p>
        </p:txBody>
      </p:sp>
      <p:sp>
        <p:nvSpPr>
          <p:cNvPr id="349" name="Google Shape;349;g1404ad38650_2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Inter"/>
              <a:buNone/>
              <a:defRPr b="1">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b="0" i="0">
                <a:solidFill>
                  <a:schemeClr val="lt1"/>
                </a:solidFill>
                <a:latin typeface="Inter"/>
                <a:ea typeface="Inter"/>
                <a:cs typeface="Inter"/>
                <a:sym typeface="Inter"/>
              </a:defRPr>
            </a:lvl1pPr>
            <a:lvl2pPr indent="-342900" lvl="1" marL="914400" rtl="0" algn="l">
              <a:lnSpc>
                <a:spcPct val="90000"/>
              </a:lnSpc>
              <a:spcBef>
                <a:spcPts val="1200"/>
              </a:spcBef>
              <a:spcAft>
                <a:spcPts val="0"/>
              </a:spcAft>
              <a:buClr>
                <a:schemeClr val="lt1"/>
              </a:buClr>
              <a:buSzPts val="1800"/>
              <a:buChar char="○"/>
              <a:defRPr b="0" i="0">
                <a:solidFill>
                  <a:schemeClr val="lt1"/>
                </a:solidFill>
                <a:latin typeface="Inter"/>
                <a:ea typeface="Inter"/>
                <a:cs typeface="Inter"/>
                <a:sym typeface="Inter"/>
              </a:defRPr>
            </a:lvl2pPr>
            <a:lvl3pPr indent="-323850" lvl="2" marL="1371600" rtl="0" algn="l">
              <a:lnSpc>
                <a:spcPct val="90000"/>
              </a:lnSpc>
              <a:spcBef>
                <a:spcPts val="1200"/>
              </a:spcBef>
              <a:spcAft>
                <a:spcPts val="0"/>
              </a:spcAft>
              <a:buClr>
                <a:schemeClr val="lt1"/>
              </a:buClr>
              <a:buSzPts val="1500"/>
              <a:buChar char="■"/>
              <a:defRPr b="0" i="0">
                <a:solidFill>
                  <a:schemeClr val="lt1"/>
                </a:solidFill>
                <a:latin typeface="Inter"/>
                <a:ea typeface="Inter"/>
                <a:cs typeface="Inter"/>
                <a:sym typeface="Inter"/>
              </a:defRPr>
            </a:lvl3pPr>
            <a:lvl4pPr indent="-317500" lvl="3" marL="1828800" rtl="0" algn="l">
              <a:lnSpc>
                <a:spcPct val="90000"/>
              </a:lnSpc>
              <a:spcBef>
                <a:spcPts val="1200"/>
              </a:spcBef>
              <a:spcAft>
                <a:spcPts val="0"/>
              </a:spcAft>
              <a:buClr>
                <a:schemeClr val="lt1"/>
              </a:buClr>
              <a:buSzPts val="1400"/>
              <a:buChar char="●"/>
              <a:defRPr b="0" i="0">
                <a:solidFill>
                  <a:schemeClr val="lt1"/>
                </a:solidFill>
                <a:latin typeface="Inter"/>
                <a:ea typeface="Inter"/>
                <a:cs typeface="Inter"/>
                <a:sym typeface="Inter"/>
              </a:defRPr>
            </a:lvl4pPr>
            <a:lvl5pPr indent="-317500" lvl="4" marL="2286000" rtl="0" algn="l">
              <a:lnSpc>
                <a:spcPct val="90000"/>
              </a:lnSpc>
              <a:spcBef>
                <a:spcPts val="1200"/>
              </a:spcBef>
              <a:spcAft>
                <a:spcPts val="0"/>
              </a:spcAft>
              <a:buClr>
                <a:schemeClr val="lt1"/>
              </a:buClr>
              <a:buSzPts val="1400"/>
              <a:buChar char="○"/>
              <a:defRPr b="0" i="0">
                <a:solidFill>
                  <a:schemeClr val="lt1"/>
                </a:solidFill>
                <a:latin typeface="Inter"/>
                <a:ea typeface="Inter"/>
                <a:cs typeface="Inter"/>
                <a:sym typeface="Inte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pic>
        <p:nvPicPr>
          <p:cNvPr id="53" name="Google Shape;53;p13"/>
          <p:cNvPicPr preferRelativeResize="0"/>
          <p:nvPr/>
        </p:nvPicPr>
        <p:blipFill rotWithShape="1">
          <a:blip r:embed="rId2">
            <a:alphaModFix/>
          </a:blip>
          <a:srcRect b="0" l="0" r="0" t="0"/>
          <a:stretch/>
        </p:blipFill>
        <p:spPr>
          <a:xfrm>
            <a:off x="0" y="0"/>
            <a:ext cx="9144002"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4" name="Shape 54"/>
        <p:cNvGrpSpPr/>
        <p:nvPr/>
      </p:nvGrpSpPr>
      <p:grpSpPr>
        <a:xfrm>
          <a:off x="0" y="0"/>
          <a:ext cx="0" cy="0"/>
          <a:chOff x="0" y="0"/>
          <a:chExt cx="0" cy="0"/>
        </a:xfrm>
      </p:grpSpPr>
      <p:sp>
        <p:nvSpPr>
          <p:cNvPr id="55" name="Google Shape;55;p14"/>
          <p:cNvSpPr txBox="1"/>
          <p:nvPr>
            <p:ph type="title"/>
          </p:nvPr>
        </p:nvSpPr>
        <p:spPr>
          <a:xfrm>
            <a:off x="2129850" y="1186725"/>
            <a:ext cx="4884300" cy="1808100"/>
          </a:xfrm>
          <a:prstGeom prst="rect">
            <a:avLst/>
          </a:prstGeom>
          <a:noFill/>
          <a:ln>
            <a:noFill/>
          </a:ln>
        </p:spPr>
        <p:txBody>
          <a:bodyPr anchorCtr="0" anchor="ctr" bIns="79125" lIns="79125" spcFirstLastPara="1" rIns="79125" wrap="square" tIns="79125">
            <a:noAutofit/>
          </a:bodyPr>
          <a:lstStyle>
            <a:lvl1pPr lvl="0" rtl="0" algn="ctr">
              <a:lnSpc>
                <a:spcPct val="100000"/>
              </a:lnSpc>
              <a:spcBef>
                <a:spcPts val="0"/>
              </a:spcBef>
              <a:spcAft>
                <a:spcPts val="0"/>
              </a:spcAft>
              <a:buClr>
                <a:srgbClr val="000000"/>
              </a:buClr>
              <a:buSzPts val="3600"/>
              <a:buNone/>
              <a:defRPr sz="3900">
                <a:solidFill>
                  <a:srgbClr val="000000"/>
                </a:solidFill>
              </a:defRPr>
            </a:lvl1pPr>
            <a:lvl2pPr lvl="1" rtl="0" algn="ctr">
              <a:lnSpc>
                <a:spcPct val="100000"/>
              </a:lnSpc>
              <a:spcBef>
                <a:spcPts val="0"/>
              </a:spcBef>
              <a:spcAft>
                <a:spcPts val="0"/>
              </a:spcAft>
              <a:buSzPts val="3600"/>
              <a:buNone/>
              <a:defRPr sz="3900"/>
            </a:lvl2pPr>
            <a:lvl3pPr lvl="2" rtl="0" algn="ctr">
              <a:lnSpc>
                <a:spcPct val="100000"/>
              </a:lnSpc>
              <a:spcBef>
                <a:spcPts val="0"/>
              </a:spcBef>
              <a:spcAft>
                <a:spcPts val="0"/>
              </a:spcAft>
              <a:buSzPts val="3600"/>
              <a:buNone/>
              <a:defRPr sz="3900"/>
            </a:lvl3pPr>
            <a:lvl4pPr lvl="3" rtl="0" algn="ctr">
              <a:lnSpc>
                <a:spcPct val="100000"/>
              </a:lnSpc>
              <a:spcBef>
                <a:spcPts val="0"/>
              </a:spcBef>
              <a:spcAft>
                <a:spcPts val="0"/>
              </a:spcAft>
              <a:buSzPts val="3600"/>
              <a:buNone/>
              <a:defRPr sz="3900"/>
            </a:lvl4pPr>
            <a:lvl5pPr lvl="4" rtl="0" algn="ctr">
              <a:lnSpc>
                <a:spcPct val="100000"/>
              </a:lnSpc>
              <a:spcBef>
                <a:spcPts val="0"/>
              </a:spcBef>
              <a:spcAft>
                <a:spcPts val="0"/>
              </a:spcAft>
              <a:buSzPts val="3600"/>
              <a:buNone/>
              <a:defRPr sz="3900"/>
            </a:lvl5pPr>
            <a:lvl6pPr lvl="5" rtl="0" algn="ctr">
              <a:lnSpc>
                <a:spcPct val="100000"/>
              </a:lnSpc>
              <a:spcBef>
                <a:spcPts val="0"/>
              </a:spcBef>
              <a:spcAft>
                <a:spcPts val="0"/>
              </a:spcAft>
              <a:buSzPts val="3600"/>
              <a:buNone/>
              <a:defRPr sz="3900"/>
            </a:lvl6pPr>
            <a:lvl7pPr lvl="6" rtl="0" algn="ctr">
              <a:lnSpc>
                <a:spcPct val="100000"/>
              </a:lnSpc>
              <a:spcBef>
                <a:spcPts val="0"/>
              </a:spcBef>
              <a:spcAft>
                <a:spcPts val="0"/>
              </a:spcAft>
              <a:buSzPts val="3600"/>
              <a:buNone/>
              <a:defRPr sz="3900"/>
            </a:lvl7pPr>
            <a:lvl8pPr lvl="7" rtl="0" algn="ctr">
              <a:lnSpc>
                <a:spcPct val="100000"/>
              </a:lnSpc>
              <a:spcBef>
                <a:spcPts val="0"/>
              </a:spcBef>
              <a:spcAft>
                <a:spcPts val="0"/>
              </a:spcAft>
              <a:buSzPts val="3600"/>
              <a:buNone/>
              <a:defRPr sz="3900"/>
            </a:lvl8pPr>
            <a:lvl9pPr lvl="8" rtl="0" algn="ctr">
              <a:lnSpc>
                <a:spcPct val="100000"/>
              </a:lnSpc>
              <a:spcBef>
                <a:spcPts val="0"/>
              </a:spcBef>
              <a:spcAft>
                <a:spcPts val="0"/>
              </a:spcAft>
              <a:buSzPts val="3600"/>
              <a:buNone/>
              <a:defRPr sz="3900"/>
            </a:lvl9pPr>
          </a:lstStyle>
          <a:p/>
        </p:txBody>
      </p:sp>
      <p:sp>
        <p:nvSpPr>
          <p:cNvPr id="56" name="Google Shape;56;p14"/>
          <p:cNvSpPr txBox="1"/>
          <p:nvPr>
            <p:ph idx="1" type="subTitle"/>
          </p:nvPr>
        </p:nvSpPr>
        <p:spPr>
          <a:xfrm>
            <a:off x="3159750" y="2961075"/>
            <a:ext cx="2824500" cy="843300"/>
          </a:xfrm>
          <a:prstGeom prst="rect">
            <a:avLst/>
          </a:prstGeom>
          <a:noFill/>
          <a:ln>
            <a:noFill/>
          </a:ln>
        </p:spPr>
        <p:txBody>
          <a:bodyPr anchorCtr="0" anchor="ctr" bIns="79125" lIns="79125" spcFirstLastPara="1" rIns="79125" wrap="square" tIns="79125">
            <a:noAutofit/>
          </a:bodyPr>
          <a:lstStyle>
            <a:lvl1pPr lvl="0" rtl="0" algn="ctr">
              <a:lnSpc>
                <a:spcPct val="100000"/>
              </a:lnSpc>
              <a:spcBef>
                <a:spcPts val="0"/>
              </a:spcBef>
              <a:spcAft>
                <a:spcPts val="0"/>
              </a:spcAft>
              <a:buSzPts val="1600"/>
              <a:buNone/>
              <a:defRPr sz="1700"/>
            </a:lvl1pPr>
            <a:lvl2pPr lvl="1" rtl="0" algn="ctr">
              <a:lnSpc>
                <a:spcPct val="100000"/>
              </a:lnSpc>
              <a:spcBef>
                <a:spcPts val="0"/>
              </a:spcBef>
              <a:spcAft>
                <a:spcPts val="0"/>
              </a:spcAft>
              <a:buSzPts val="1800"/>
              <a:buNone/>
              <a:defRPr sz="2000"/>
            </a:lvl2pPr>
            <a:lvl3pPr lvl="2" rtl="0" algn="ctr">
              <a:lnSpc>
                <a:spcPct val="100000"/>
              </a:lnSpc>
              <a:spcBef>
                <a:spcPts val="0"/>
              </a:spcBef>
              <a:spcAft>
                <a:spcPts val="0"/>
              </a:spcAft>
              <a:buSzPts val="1800"/>
              <a:buNone/>
              <a:defRPr sz="2000"/>
            </a:lvl3pPr>
            <a:lvl4pPr lvl="3" rtl="0" algn="ctr">
              <a:lnSpc>
                <a:spcPct val="100000"/>
              </a:lnSpc>
              <a:spcBef>
                <a:spcPts val="0"/>
              </a:spcBef>
              <a:spcAft>
                <a:spcPts val="0"/>
              </a:spcAft>
              <a:buSzPts val="1800"/>
              <a:buNone/>
              <a:defRPr sz="2000"/>
            </a:lvl4pPr>
            <a:lvl5pPr lvl="4" rtl="0" algn="ctr">
              <a:lnSpc>
                <a:spcPct val="100000"/>
              </a:lnSpc>
              <a:spcBef>
                <a:spcPts val="0"/>
              </a:spcBef>
              <a:spcAft>
                <a:spcPts val="0"/>
              </a:spcAft>
              <a:buSzPts val="1800"/>
              <a:buNone/>
              <a:defRPr sz="2000"/>
            </a:lvl5pPr>
            <a:lvl6pPr lvl="5" rtl="0" algn="ctr">
              <a:lnSpc>
                <a:spcPct val="100000"/>
              </a:lnSpc>
              <a:spcBef>
                <a:spcPts val="0"/>
              </a:spcBef>
              <a:spcAft>
                <a:spcPts val="0"/>
              </a:spcAft>
              <a:buSzPts val="1800"/>
              <a:buNone/>
              <a:defRPr sz="2000"/>
            </a:lvl6pPr>
            <a:lvl7pPr lvl="6" rtl="0" algn="ctr">
              <a:lnSpc>
                <a:spcPct val="100000"/>
              </a:lnSpc>
              <a:spcBef>
                <a:spcPts val="0"/>
              </a:spcBef>
              <a:spcAft>
                <a:spcPts val="0"/>
              </a:spcAft>
              <a:buSzPts val="1800"/>
              <a:buNone/>
              <a:defRPr sz="2000"/>
            </a:lvl7pPr>
            <a:lvl8pPr lvl="7" rtl="0" algn="ctr">
              <a:lnSpc>
                <a:spcPct val="100000"/>
              </a:lnSpc>
              <a:spcBef>
                <a:spcPts val="0"/>
              </a:spcBef>
              <a:spcAft>
                <a:spcPts val="0"/>
              </a:spcAft>
              <a:buSzPts val="1800"/>
              <a:buNone/>
              <a:defRPr sz="2000"/>
            </a:lvl8pPr>
            <a:lvl9pPr lvl="8" rtl="0" algn="ctr">
              <a:lnSpc>
                <a:spcPct val="100000"/>
              </a:lnSpc>
              <a:spcBef>
                <a:spcPts val="0"/>
              </a:spcBef>
              <a:spcAft>
                <a:spcPts val="0"/>
              </a:spcAft>
              <a:buSzPts val="1800"/>
              <a:buNone/>
              <a:defRPr sz="20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79125" lIns="79125" spcFirstLastPara="1" rIns="79125" wrap="square" tIns="791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58" name="Google Shape;58;p14"/>
          <p:cNvCxnSpPr/>
          <p:nvPr/>
        </p:nvCxnSpPr>
        <p:spPr>
          <a:xfrm>
            <a:off x="2979300" y="2906025"/>
            <a:ext cx="3185400" cy="39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6">
  <p:cSld name="Title Slide-6">
    <p:spTree>
      <p:nvGrpSpPr>
        <p:cNvPr id="59" name="Shape 59"/>
        <p:cNvGrpSpPr/>
        <p:nvPr/>
      </p:nvGrpSpPr>
      <p:grpSpPr>
        <a:xfrm>
          <a:off x="0" y="0"/>
          <a:ext cx="0" cy="0"/>
          <a:chOff x="0" y="0"/>
          <a:chExt cx="0" cy="0"/>
        </a:xfrm>
      </p:grpSpPr>
      <p:pic>
        <p:nvPicPr>
          <p:cNvPr id="60" name="Google Shape;60;p15"/>
          <p:cNvPicPr preferRelativeResize="0"/>
          <p:nvPr/>
        </p:nvPicPr>
        <p:blipFill rotWithShape="1">
          <a:blip r:embed="rId2">
            <a:alphaModFix/>
          </a:blip>
          <a:srcRect b="0" l="0" r="11174" t="0"/>
          <a:stretch/>
        </p:blipFill>
        <p:spPr>
          <a:xfrm>
            <a:off x="-1003087" y="-1"/>
            <a:ext cx="10147088" cy="5143500"/>
          </a:xfrm>
          <a:prstGeom prst="rect">
            <a:avLst/>
          </a:prstGeom>
          <a:noFill/>
          <a:ln>
            <a:noFill/>
          </a:ln>
        </p:spPr>
      </p:pic>
      <p:sp>
        <p:nvSpPr>
          <p:cNvPr id="61" name="Google Shape;61;p15"/>
          <p:cNvSpPr txBox="1"/>
          <p:nvPr>
            <p:ph type="ctrTitle"/>
          </p:nvPr>
        </p:nvSpPr>
        <p:spPr>
          <a:xfrm>
            <a:off x="1143000" y="841772"/>
            <a:ext cx="6858000" cy="1790700"/>
          </a:xfrm>
          <a:prstGeom prst="rect">
            <a:avLst/>
          </a:prstGeom>
          <a:noFill/>
          <a:ln>
            <a:noFill/>
          </a:ln>
        </p:spPr>
        <p:txBody>
          <a:bodyPr anchorCtr="0" anchor="b" bIns="29650" lIns="59350" spcFirstLastPara="1" rIns="59350" wrap="square" tIns="29650">
            <a:noAutofit/>
          </a:bodyPr>
          <a:lstStyle>
            <a:lvl1pPr lvl="0" rtl="0" algn="ctr">
              <a:lnSpc>
                <a:spcPct val="90000"/>
              </a:lnSpc>
              <a:spcBef>
                <a:spcPts val="0"/>
              </a:spcBef>
              <a:spcAft>
                <a:spcPts val="0"/>
              </a:spcAft>
              <a:buClr>
                <a:schemeClr val="lt1"/>
              </a:buClr>
              <a:buSzPts val="3900"/>
              <a:buFont typeface="Oxygen"/>
              <a:buNone/>
              <a:defRPr sz="4200">
                <a:solidFill>
                  <a:schemeClr val="lt1"/>
                </a:solidFill>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62" name="Google Shape;62;p15"/>
          <p:cNvSpPr txBox="1"/>
          <p:nvPr>
            <p:ph idx="1" type="subTitle"/>
          </p:nvPr>
        </p:nvSpPr>
        <p:spPr>
          <a:xfrm>
            <a:off x="1143000" y="2701528"/>
            <a:ext cx="6858000" cy="1241700"/>
          </a:xfrm>
          <a:prstGeom prst="rect">
            <a:avLst/>
          </a:prstGeom>
          <a:noFill/>
          <a:ln>
            <a:noFill/>
          </a:ln>
        </p:spPr>
        <p:txBody>
          <a:bodyPr anchorCtr="0" anchor="t" bIns="29650" lIns="59350" spcFirstLastPara="1" rIns="59350" wrap="square" tIns="29650">
            <a:noAutofit/>
          </a:bodyPr>
          <a:lstStyle>
            <a:lvl1pPr lvl="0" rtl="0" algn="ctr">
              <a:lnSpc>
                <a:spcPct val="90000"/>
              </a:lnSpc>
              <a:spcBef>
                <a:spcPts val="800"/>
              </a:spcBef>
              <a:spcAft>
                <a:spcPts val="0"/>
              </a:spcAft>
              <a:buClr>
                <a:schemeClr val="lt1"/>
              </a:buClr>
              <a:buSzPts val="1600"/>
              <a:buNone/>
              <a:defRPr b="0" i="0" sz="1700">
                <a:solidFill>
                  <a:schemeClr val="lt1"/>
                </a:solidFill>
                <a:latin typeface="Montserrat ExtraLight"/>
                <a:ea typeface="Montserrat ExtraLight"/>
                <a:cs typeface="Montserrat ExtraLight"/>
                <a:sym typeface="Montserrat ExtraLight"/>
              </a:defRPr>
            </a:lvl1pPr>
            <a:lvl2pPr lvl="1" rtl="0" algn="ctr">
              <a:lnSpc>
                <a:spcPct val="90000"/>
              </a:lnSpc>
              <a:spcBef>
                <a:spcPts val="400"/>
              </a:spcBef>
              <a:spcAft>
                <a:spcPts val="0"/>
              </a:spcAft>
              <a:buClr>
                <a:srgbClr val="000000"/>
              </a:buClr>
              <a:buSzPts val="1300"/>
              <a:buNone/>
              <a:defRPr sz="1400"/>
            </a:lvl2pPr>
            <a:lvl3pPr lvl="2" rtl="0" algn="ctr">
              <a:lnSpc>
                <a:spcPct val="90000"/>
              </a:lnSpc>
              <a:spcBef>
                <a:spcPts val="400"/>
              </a:spcBef>
              <a:spcAft>
                <a:spcPts val="0"/>
              </a:spcAft>
              <a:buClr>
                <a:srgbClr val="000000"/>
              </a:buClr>
              <a:buSzPts val="1200"/>
              <a:buNone/>
              <a:defRPr sz="1300"/>
            </a:lvl3pPr>
            <a:lvl4pPr lvl="3" rtl="0" algn="ctr">
              <a:lnSpc>
                <a:spcPct val="90000"/>
              </a:lnSpc>
              <a:spcBef>
                <a:spcPts val="400"/>
              </a:spcBef>
              <a:spcAft>
                <a:spcPts val="0"/>
              </a:spcAft>
              <a:buClr>
                <a:srgbClr val="000000"/>
              </a:buClr>
              <a:buSzPts val="1000"/>
              <a:buNone/>
              <a:defRPr sz="1100"/>
            </a:lvl4pPr>
            <a:lvl5pPr lvl="4" rtl="0" algn="ctr">
              <a:lnSpc>
                <a:spcPct val="90000"/>
              </a:lnSpc>
              <a:spcBef>
                <a:spcPts val="400"/>
              </a:spcBef>
              <a:spcAft>
                <a:spcPts val="0"/>
              </a:spcAft>
              <a:buClr>
                <a:srgbClr val="000000"/>
              </a:buClr>
              <a:buSzPts val="1000"/>
              <a:buNone/>
              <a:defRPr sz="1100"/>
            </a:lvl5pPr>
            <a:lvl6pPr lvl="5" rtl="0" algn="ctr">
              <a:lnSpc>
                <a:spcPct val="90000"/>
              </a:lnSpc>
              <a:spcBef>
                <a:spcPts val="400"/>
              </a:spcBef>
              <a:spcAft>
                <a:spcPts val="0"/>
              </a:spcAft>
              <a:buClr>
                <a:schemeClr val="dk1"/>
              </a:buClr>
              <a:buSzPts val="1000"/>
              <a:buNone/>
              <a:defRPr sz="1100"/>
            </a:lvl6pPr>
            <a:lvl7pPr lvl="6" rtl="0" algn="ctr">
              <a:lnSpc>
                <a:spcPct val="90000"/>
              </a:lnSpc>
              <a:spcBef>
                <a:spcPts val="400"/>
              </a:spcBef>
              <a:spcAft>
                <a:spcPts val="0"/>
              </a:spcAft>
              <a:buClr>
                <a:schemeClr val="dk1"/>
              </a:buClr>
              <a:buSzPts val="1000"/>
              <a:buNone/>
              <a:defRPr sz="1100"/>
            </a:lvl7pPr>
            <a:lvl8pPr lvl="7" rtl="0" algn="ctr">
              <a:lnSpc>
                <a:spcPct val="90000"/>
              </a:lnSpc>
              <a:spcBef>
                <a:spcPts val="400"/>
              </a:spcBef>
              <a:spcAft>
                <a:spcPts val="0"/>
              </a:spcAft>
              <a:buClr>
                <a:schemeClr val="dk1"/>
              </a:buClr>
              <a:buSzPts val="1000"/>
              <a:buNone/>
              <a:defRPr sz="1100"/>
            </a:lvl8pPr>
            <a:lvl9pPr lvl="8" rtl="0" algn="ctr">
              <a:lnSpc>
                <a:spcPct val="90000"/>
              </a:lnSpc>
              <a:spcBef>
                <a:spcPts val="400"/>
              </a:spcBef>
              <a:spcAft>
                <a:spcPts val="0"/>
              </a:spcAft>
              <a:buClr>
                <a:schemeClr val="dk1"/>
              </a:buClr>
              <a:buSzPts val="1000"/>
              <a:buNone/>
              <a:defRPr sz="1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8">
  <p:cSld name="Title Slide-8">
    <p:spTree>
      <p:nvGrpSpPr>
        <p:cNvPr id="63"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b="0" l="-7494" r="18802" t="0"/>
          <a:stretch/>
        </p:blipFill>
        <p:spPr>
          <a:xfrm>
            <a:off x="-1859381" y="-41673"/>
            <a:ext cx="11003381" cy="5143500"/>
          </a:xfrm>
          <a:prstGeom prst="rect">
            <a:avLst/>
          </a:prstGeom>
          <a:noFill/>
          <a:ln>
            <a:noFill/>
          </a:ln>
        </p:spPr>
      </p:pic>
      <p:sp>
        <p:nvSpPr>
          <p:cNvPr id="65" name="Google Shape;65;p16"/>
          <p:cNvSpPr txBox="1"/>
          <p:nvPr>
            <p:ph type="ctrTitle"/>
          </p:nvPr>
        </p:nvSpPr>
        <p:spPr>
          <a:xfrm>
            <a:off x="1143000" y="841772"/>
            <a:ext cx="6858000" cy="1790700"/>
          </a:xfrm>
          <a:prstGeom prst="rect">
            <a:avLst/>
          </a:prstGeom>
          <a:noFill/>
          <a:ln>
            <a:noFill/>
          </a:ln>
        </p:spPr>
        <p:txBody>
          <a:bodyPr anchorCtr="0" anchor="b" bIns="29650" lIns="59350" spcFirstLastPara="1" rIns="59350" wrap="square" tIns="29650">
            <a:noAutofit/>
          </a:bodyPr>
          <a:lstStyle>
            <a:lvl1pPr lvl="0" rtl="0" algn="ctr">
              <a:lnSpc>
                <a:spcPct val="90000"/>
              </a:lnSpc>
              <a:spcBef>
                <a:spcPts val="0"/>
              </a:spcBef>
              <a:spcAft>
                <a:spcPts val="0"/>
              </a:spcAft>
              <a:buClr>
                <a:schemeClr val="lt1"/>
              </a:buClr>
              <a:buSzPts val="3900"/>
              <a:buFont typeface="Oxygen"/>
              <a:buNone/>
              <a:defRPr sz="4200">
                <a:solidFill>
                  <a:schemeClr val="lt1"/>
                </a:solidFill>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66" name="Google Shape;66;p16"/>
          <p:cNvSpPr txBox="1"/>
          <p:nvPr>
            <p:ph idx="1" type="subTitle"/>
          </p:nvPr>
        </p:nvSpPr>
        <p:spPr>
          <a:xfrm>
            <a:off x="1143000" y="2701528"/>
            <a:ext cx="6858000" cy="1241700"/>
          </a:xfrm>
          <a:prstGeom prst="rect">
            <a:avLst/>
          </a:prstGeom>
          <a:noFill/>
          <a:ln>
            <a:noFill/>
          </a:ln>
        </p:spPr>
        <p:txBody>
          <a:bodyPr anchorCtr="0" anchor="t" bIns="29650" lIns="59350" spcFirstLastPara="1" rIns="59350" wrap="square" tIns="29650">
            <a:noAutofit/>
          </a:bodyPr>
          <a:lstStyle>
            <a:lvl1pPr lvl="0" rtl="0" algn="ctr">
              <a:lnSpc>
                <a:spcPct val="90000"/>
              </a:lnSpc>
              <a:spcBef>
                <a:spcPts val="800"/>
              </a:spcBef>
              <a:spcAft>
                <a:spcPts val="0"/>
              </a:spcAft>
              <a:buClr>
                <a:schemeClr val="lt1"/>
              </a:buClr>
              <a:buSzPts val="1600"/>
              <a:buNone/>
              <a:defRPr b="0" i="0" sz="1700">
                <a:solidFill>
                  <a:schemeClr val="lt1"/>
                </a:solidFill>
                <a:latin typeface="Montserrat ExtraLight"/>
                <a:ea typeface="Montserrat ExtraLight"/>
                <a:cs typeface="Montserrat ExtraLight"/>
                <a:sym typeface="Montserrat ExtraLight"/>
              </a:defRPr>
            </a:lvl1pPr>
            <a:lvl2pPr lvl="1" rtl="0" algn="ctr">
              <a:lnSpc>
                <a:spcPct val="90000"/>
              </a:lnSpc>
              <a:spcBef>
                <a:spcPts val="400"/>
              </a:spcBef>
              <a:spcAft>
                <a:spcPts val="0"/>
              </a:spcAft>
              <a:buClr>
                <a:srgbClr val="000000"/>
              </a:buClr>
              <a:buSzPts val="1300"/>
              <a:buNone/>
              <a:defRPr sz="1400"/>
            </a:lvl2pPr>
            <a:lvl3pPr lvl="2" rtl="0" algn="ctr">
              <a:lnSpc>
                <a:spcPct val="90000"/>
              </a:lnSpc>
              <a:spcBef>
                <a:spcPts val="400"/>
              </a:spcBef>
              <a:spcAft>
                <a:spcPts val="0"/>
              </a:spcAft>
              <a:buClr>
                <a:srgbClr val="000000"/>
              </a:buClr>
              <a:buSzPts val="1200"/>
              <a:buNone/>
              <a:defRPr sz="1300"/>
            </a:lvl3pPr>
            <a:lvl4pPr lvl="3" rtl="0" algn="ctr">
              <a:lnSpc>
                <a:spcPct val="90000"/>
              </a:lnSpc>
              <a:spcBef>
                <a:spcPts val="400"/>
              </a:spcBef>
              <a:spcAft>
                <a:spcPts val="0"/>
              </a:spcAft>
              <a:buClr>
                <a:srgbClr val="000000"/>
              </a:buClr>
              <a:buSzPts val="1000"/>
              <a:buNone/>
              <a:defRPr sz="1100"/>
            </a:lvl4pPr>
            <a:lvl5pPr lvl="4" rtl="0" algn="ctr">
              <a:lnSpc>
                <a:spcPct val="90000"/>
              </a:lnSpc>
              <a:spcBef>
                <a:spcPts val="400"/>
              </a:spcBef>
              <a:spcAft>
                <a:spcPts val="0"/>
              </a:spcAft>
              <a:buClr>
                <a:srgbClr val="000000"/>
              </a:buClr>
              <a:buSzPts val="1000"/>
              <a:buNone/>
              <a:defRPr sz="1100"/>
            </a:lvl5pPr>
            <a:lvl6pPr lvl="5" rtl="0" algn="ctr">
              <a:lnSpc>
                <a:spcPct val="90000"/>
              </a:lnSpc>
              <a:spcBef>
                <a:spcPts val="400"/>
              </a:spcBef>
              <a:spcAft>
                <a:spcPts val="0"/>
              </a:spcAft>
              <a:buClr>
                <a:schemeClr val="dk1"/>
              </a:buClr>
              <a:buSzPts val="1000"/>
              <a:buNone/>
              <a:defRPr sz="1100"/>
            </a:lvl6pPr>
            <a:lvl7pPr lvl="6" rtl="0" algn="ctr">
              <a:lnSpc>
                <a:spcPct val="90000"/>
              </a:lnSpc>
              <a:spcBef>
                <a:spcPts val="400"/>
              </a:spcBef>
              <a:spcAft>
                <a:spcPts val="0"/>
              </a:spcAft>
              <a:buClr>
                <a:schemeClr val="dk1"/>
              </a:buClr>
              <a:buSzPts val="1000"/>
              <a:buNone/>
              <a:defRPr sz="1100"/>
            </a:lvl7pPr>
            <a:lvl8pPr lvl="7" rtl="0" algn="ctr">
              <a:lnSpc>
                <a:spcPct val="90000"/>
              </a:lnSpc>
              <a:spcBef>
                <a:spcPts val="400"/>
              </a:spcBef>
              <a:spcAft>
                <a:spcPts val="0"/>
              </a:spcAft>
              <a:buClr>
                <a:schemeClr val="dk1"/>
              </a:buClr>
              <a:buSzPts val="1000"/>
              <a:buNone/>
              <a:defRPr sz="1100"/>
            </a:lvl8pPr>
            <a:lvl9pPr lvl="8" rtl="0" algn="ctr">
              <a:lnSpc>
                <a:spcPct val="90000"/>
              </a:lnSpc>
              <a:spcBef>
                <a:spcPts val="400"/>
              </a:spcBef>
              <a:spcAft>
                <a:spcPts val="0"/>
              </a:spcAft>
              <a:buClr>
                <a:schemeClr val="dk1"/>
              </a:buClr>
              <a:buSzPts val="1000"/>
              <a:buNone/>
              <a:defRPr sz="1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7">
  <p:cSld name="Title Slide-7">
    <p:spTree>
      <p:nvGrpSpPr>
        <p:cNvPr id="67"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b="0" l="0" r="11039" t="0"/>
          <a:stretch/>
        </p:blipFill>
        <p:spPr>
          <a:xfrm>
            <a:off x="0" y="-1"/>
            <a:ext cx="9144000" cy="5143500"/>
          </a:xfrm>
          <a:prstGeom prst="rect">
            <a:avLst/>
          </a:prstGeom>
          <a:noFill/>
          <a:ln>
            <a:noFill/>
          </a:ln>
        </p:spPr>
      </p:pic>
      <p:sp>
        <p:nvSpPr>
          <p:cNvPr id="69" name="Google Shape;69;p17"/>
          <p:cNvSpPr txBox="1"/>
          <p:nvPr>
            <p:ph type="ctrTitle"/>
          </p:nvPr>
        </p:nvSpPr>
        <p:spPr>
          <a:xfrm>
            <a:off x="1143000" y="841772"/>
            <a:ext cx="6858000" cy="1790700"/>
          </a:xfrm>
          <a:prstGeom prst="rect">
            <a:avLst/>
          </a:prstGeom>
          <a:noFill/>
          <a:ln>
            <a:noFill/>
          </a:ln>
        </p:spPr>
        <p:txBody>
          <a:bodyPr anchorCtr="0" anchor="b" bIns="29650" lIns="59350" spcFirstLastPara="1" rIns="59350" wrap="square" tIns="29650">
            <a:noAutofit/>
          </a:bodyPr>
          <a:lstStyle>
            <a:lvl1pPr lvl="0" rtl="0" algn="ctr">
              <a:lnSpc>
                <a:spcPct val="90000"/>
              </a:lnSpc>
              <a:spcBef>
                <a:spcPts val="0"/>
              </a:spcBef>
              <a:spcAft>
                <a:spcPts val="0"/>
              </a:spcAft>
              <a:buClr>
                <a:srgbClr val="000000"/>
              </a:buClr>
              <a:buSzPts val="3900"/>
              <a:buFont typeface="Oxygen"/>
              <a:buNone/>
              <a:defRPr sz="4200">
                <a:solidFill>
                  <a:srgbClr val="000000"/>
                </a:solidFill>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70" name="Google Shape;70;p17"/>
          <p:cNvSpPr txBox="1"/>
          <p:nvPr>
            <p:ph idx="1" type="subTitle"/>
          </p:nvPr>
        </p:nvSpPr>
        <p:spPr>
          <a:xfrm>
            <a:off x="1143000" y="2701528"/>
            <a:ext cx="6858000" cy="1241700"/>
          </a:xfrm>
          <a:prstGeom prst="rect">
            <a:avLst/>
          </a:prstGeom>
          <a:noFill/>
          <a:ln>
            <a:noFill/>
          </a:ln>
        </p:spPr>
        <p:txBody>
          <a:bodyPr anchorCtr="0" anchor="t" bIns="29650" lIns="59350" spcFirstLastPara="1" rIns="59350" wrap="square" tIns="29650">
            <a:noAutofit/>
          </a:bodyPr>
          <a:lstStyle>
            <a:lvl1pPr lvl="0" rtl="0" algn="ctr">
              <a:lnSpc>
                <a:spcPct val="90000"/>
              </a:lnSpc>
              <a:spcBef>
                <a:spcPts val="800"/>
              </a:spcBef>
              <a:spcAft>
                <a:spcPts val="0"/>
              </a:spcAft>
              <a:buClr>
                <a:srgbClr val="000000"/>
              </a:buClr>
              <a:buSzPts val="1600"/>
              <a:buNone/>
              <a:defRPr b="0" i="0" sz="1700">
                <a:solidFill>
                  <a:srgbClr val="000000"/>
                </a:solidFill>
                <a:latin typeface="Montserrat ExtraLight"/>
                <a:ea typeface="Montserrat ExtraLight"/>
                <a:cs typeface="Montserrat ExtraLight"/>
                <a:sym typeface="Montserrat ExtraLight"/>
              </a:defRPr>
            </a:lvl1pPr>
            <a:lvl2pPr lvl="1" rtl="0" algn="ctr">
              <a:lnSpc>
                <a:spcPct val="90000"/>
              </a:lnSpc>
              <a:spcBef>
                <a:spcPts val="400"/>
              </a:spcBef>
              <a:spcAft>
                <a:spcPts val="0"/>
              </a:spcAft>
              <a:buClr>
                <a:srgbClr val="000000"/>
              </a:buClr>
              <a:buSzPts val="1300"/>
              <a:buNone/>
              <a:defRPr sz="1400"/>
            </a:lvl2pPr>
            <a:lvl3pPr lvl="2" rtl="0" algn="ctr">
              <a:lnSpc>
                <a:spcPct val="90000"/>
              </a:lnSpc>
              <a:spcBef>
                <a:spcPts val="400"/>
              </a:spcBef>
              <a:spcAft>
                <a:spcPts val="0"/>
              </a:spcAft>
              <a:buClr>
                <a:srgbClr val="000000"/>
              </a:buClr>
              <a:buSzPts val="1200"/>
              <a:buNone/>
              <a:defRPr sz="1300"/>
            </a:lvl3pPr>
            <a:lvl4pPr lvl="3" rtl="0" algn="ctr">
              <a:lnSpc>
                <a:spcPct val="90000"/>
              </a:lnSpc>
              <a:spcBef>
                <a:spcPts val="400"/>
              </a:spcBef>
              <a:spcAft>
                <a:spcPts val="0"/>
              </a:spcAft>
              <a:buClr>
                <a:srgbClr val="000000"/>
              </a:buClr>
              <a:buSzPts val="1000"/>
              <a:buNone/>
              <a:defRPr sz="1100"/>
            </a:lvl4pPr>
            <a:lvl5pPr lvl="4" rtl="0" algn="ctr">
              <a:lnSpc>
                <a:spcPct val="90000"/>
              </a:lnSpc>
              <a:spcBef>
                <a:spcPts val="400"/>
              </a:spcBef>
              <a:spcAft>
                <a:spcPts val="0"/>
              </a:spcAft>
              <a:buClr>
                <a:srgbClr val="000000"/>
              </a:buClr>
              <a:buSzPts val="1000"/>
              <a:buNone/>
              <a:defRPr sz="1100"/>
            </a:lvl5pPr>
            <a:lvl6pPr lvl="5" rtl="0" algn="ctr">
              <a:lnSpc>
                <a:spcPct val="90000"/>
              </a:lnSpc>
              <a:spcBef>
                <a:spcPts val="400"/>
              </a:spcBef>
              <a:spcAft>
                <a:spcPts val="0"/>
              </a:spcAft>
              <a:buClr>
                <a:schemeClr val="dk1"/>
              </a:buClr>
              <a:buSzPts val="1000"/>
              <a:buNone/>
              <a:defRPr sz="1100"/>
            </a:lvl6pPr>
            <a:lvl7pPr lvl="6" rtl="0" algn="ctr">
              <a:lnSpc>
                <a:spcPct val="90000"/>
              </a:lnSpc>
              <a:spcBef>
                <a:spcPts val="400"/>
              </a:spcBef>
              <a:spcAft>
                <a:spcPts val="0"/>
              </a:spcAft>
              <a:buClr>
                <a:schemeClr val="dk1"/>
              </a:buClr>
              <a:buSzPts val="1000"/>
              <a:buNone/>
              <a:defRPr sz="1100"/>
            </a:lvl7pPr>
            <a:lvl8pPr lvl="7" rtl="0" algn="ctr">
              <a:lnSpc>
                <a:spcPct val="90000"/>
              </a:lnSpc>
              <a:spcBef>
                <a:spcPts val="400"/>
              </a:spcBef>
              <a:spcAft>
                <a:spcPts val="0"/>
              </a:spcAft>
              <a:buClr>
                <a:schemeClr val="dk1"/>
              </a:buClr>
              <a:buSzPts val="1000"/>
              <a:buNone/>
              <a:defRPr sz="1100"/>
            </a:lvl8pPr>
            <a:lvl9pPr lvl="8" rtl="0" algn="ctr">
              <a:lnSpc>
                <a:spcPct val="90000"/>
              </a:lnSpc>
              <a:spcBef>
                <a:spcPts val="400"/>
              </a:spcBef>
              <a:spcAft>
                <a:spcPts val="0"/>
              </a:spcAft>
              <a:buClr>
                <a:schemeClr val="dk1"/>
              </a:buClr>
              <a:buSzPts val="1000"/>
              <a:buNone/>
              <a:defRPr sz="1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1">
  <p:cSld name="Content Slide-1">
    <p:spTree>
      <p:nvGrpSpPr>
        <p:cNvPr id="71" name="Shape 71"/>
        <p:cNvGrpSpPr/>
        <p:nvPr/>
      </p:nvGrpSpPr>
      <p:grpSpPr>
        <a:xfrm>
          <a:off x="0" y="0"/>
          <a:ext cx="0" cy="0"/>
          <a:chOff x="0" y="0"/>
          <a:chExt cx="0" cy="0"/>
        </a:xfrm>
      </p:grpSpPr>
      <p:sp>
        <p:nvSpPr>
          <p:cNvPr id="72" name="Google Shape;72;p18"/>
          <p:cNvSpPr txBox="1"/>
          <p:nvPr>
            <p:ph type="title"/>
          </p:nvPr>
        </p:nvSpPr>
        <p:spPr>
          <a:xfrm>
            <a:off x="628649" y="540752"/>
            <a:ext cx="7626900" cy="787800"/>
          </a:xfrm>
          <a:prstGeom prst="rect">
            <a:avLst/>
          </a:prstGeom>
          <a:noFill/>
          <a:ln>
            <a:noFill/>
          </a:ln>
        </p:spPr>
        <p:txBody>
          <a:bodyPr anchorCtr="0" anchor="ctr" bIns="29650" lIns="59350" spcFirstLastPara="1" rIns="59350" wrap="square" tIns="29650">
            <a:noAutofit/>
          </a:bodyPr>
          <a:lstStyle>
            <a:lvl1pPr lvl="0" rtl="0" algn="l">
              <a:lnSpc>
                <a:spcPct val="90000"/>
              </a:lnSpc>
              <a:spcBef>
                <a:spcPts val="0"/>
              </a:spcBef>
              <a:spcAft>
                <a:spcPts val="0"/>
              </a:spcAft>
              <a:buClr>
                <a:srgbClr val="000000"/>
              </a:buClr>
              <a:buSzPts val="2900"/>
              <a:buFont typeface="Oxygen"/>
              <a:buNone/>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73" name="Google Shape;73;p18"/>
          <p:cNvSpPr txBox="1"/>
          <p:nvPr>
            <p:ph idx="1" type="body"/>
          </p:nvPr>
        </p:nvSpPr>
        <p:spPr>
          <a:xfrm>
            <a:off x="628649" y="1450727"/>
            <a:ext cx="7626900" cy="2586600"/>
          </a:xfrm>
          <a:prstGeom prst="rect">
            <a:avLst/>
          </a:prstGeom>
          <a:noFill/>
          <a:ln>
            <a:noFill/>
          </a:ln>
        </p:spPr>
        <p:txBody>
          <a:bodyPr anchorCtr="0" anchor="t" bIns="29650" lIns="59350" spcFirstLastPara="1" rIns="59350" wrap="square" tIns="29650">
            <a:noAutofit/>
          </a:bodyPr>
          <a:lstStyle>
            <a:lvl1pPr indent="-228600" lvl="0" marL="457200" rtl="0" algn="l">
              <a:lnSpc>
                <a:spcPct val="90000"/>
              </a:lnSpc>
              <a:spcBef>
                <a:spcPts val="800"/>
              </a:spcBef>
              <a:spcAft>
                <a:spcPts val="0"/>
              </a:spcAft>
              <a:buClr>
                <a:srgbClr val="000000"/>
              </a:buClr>
              <a:buSzPts val="1800"/>
              <a:buNone/>
              <a:defRPr b="0" i="0">
                <a:latin typeface="Montserrat ExtraLight"/>
                <a:ea typeface="Montserrat ExtraLight"/>
                <a:cs typeface="Montserrat ExtraLight"/>
                <a:sym typeface="Montserrat ExtraLight"/>
              </a:defRPr>
            </a:lvl1pPr>
            <a:lvl2pPr indent="-228600" lvl="1" marL="914400" rtl="0" algn="l">
              <a:lnSpc>
                <a:spcPct val="90000"/>
              </a:lnSpc>
              <a:spcBef>
                <a:spcPts val="400"/>
              </a:spcBef>
              <a:spcAft>
                <a:spcPts val="0"/>
              </a:spcAft>
              <a:buClr>
                <a:srgbClr val="000000"/>
              </a:buClr>
              <a:buSzPts val="1600"/>
              <a:buNone/>
              <a:defRPr/>
            </a:lvl2pPr>
            <a:lvl3pPr indent="-228600" lvl="2" marL="1371600" rtl="0" algn="l">
              <a:lnSpc>
                <a:spcPct val="90000"/>
              </a:lnSpc>
              <a:spcBef>
                <a:spcPts val="400"/>
              </a:spcBef>
              <a:spcAft>
                <a:spcPts val="0"/>
              </a:spcAft>
              <a:buClr>
                <a:srgbClr val="000000"/>
              </a:buClr>
              <a:buSzPts val="1300"/>
              <a:buNone/>
              <a:defRPr/>
            </a:lvl3pPr>
            <a:lvl4pPr indent="-228600" lvl="3" marL="1828800" rtl="0" algn="l">
              <a:lnSpc>
                <a:spcPct val="90000"/>
              </a:lnSpc>
              <a:spcBef>
                <a:spcPts val="400"/>
              </a:spcBef>
              <a:spcAft>
                <a:spcPts val="0"/>
              </a:spcAft>
              <a:buClr>
                <a:srgbClr val="000000"/>
              </a:buClr>
              <a:buSzPts val="1200"/>
              <a:buNone/>
              <a:defRPr/>
            </a:lvl4pPr>
            <a:lvl5pPr indent="-228600" lvl="4" marL="2286000" rtl="0" algn="l">
              <a:lnSpc>
                <a:spcPct val="90000"/>
              </a:lnSpc>
              <a:spcBef>
                <a:spcPts val="400"/>
              </a:spcBef>
              <a:spcAft>
                <a:spcPts val="0"/>
              </a:spcAft>
              <a:buClr>
                <a:srgbClr val="000000"/>
              </a:buClr>
              <a:buSzPts val="1200"/>
              <a:buNone/>
              <a:defRPr/>
            </a:lvl5pPr>
            <a:lvl6pPr indent="-304800" lvl="5" marL="2743200" rtl="0" algn="l">
              <a:lnSpc>
                <a:spcPct val="90000"/>
              </a:lnSpc>
              <a:spcBef>
                <a:spcPts val="400"/>
              </a:spcBef>
              <a:spcAft>
                <a:spcPts val="0"/>
              </a:spcAft>
              <a:buClr>
                <a:schemeClr val="dk1"/>
              </a:buClr>
              <a:buSzPts val="1200"/>
              <a:buChar char="•"/>
              <a:defRPr/>
            </a:lvl6pPr>
            <a:lvl7pPr indent="-304800" lvl="6" marL="3200400" rtl="0" algn="l">
              <a:lnSpc>
                <a:spcPct val="90000"/>
              </a:lnSpc>
              <a:spcBef>
                <a:spcPts val="400"/>
              </a:spcBef>
              <a:spcAft>
                <a:spcPts val="0"/>
              </a:spcAft>
              <a:buClr>
                <a:schemeClr val="dk1"/>
              </a:buClr>
              <a:buSzPts val="1200"/>
              <a:buChar char="•"/>
              <a:defRPr/>
            </a:lvl7pPr>
            <a:lvl8pPr indent="-304800" lvl="7" marL="3657600" rtl="0" algn="l">
              <a:lnSpc>
                <a:spcPct val="90000"/>
              </a:lnSpc>
              <a:spcBef>
                <a:spcPts val="400"/>
              </a:spcBef>
              <a:spcAft>
                <a:spcPts val="0"/>
              </a:spcAft>
              <a:buClr>
                <a:schemeClr val="dk1"/>
              </a:buClr>
              <a:buSzPts val="1200"/>
              <a:buChar char="•"/>
              <a:defRPr/>
            </a:lvl8pPr>
            <a:lvl9pPr indent="-304800" lvl="8" marL="4114800" rtl="0" algn="l">
              <a:lnSpc>
                <a:spcPct val="90000"/>
              </a:lnSpc>
              <a:spcBef>
                <a:spcPts val="400"/>
              </a:spcBef>
              <a:spcAft>
                <a:spcPts val="0"/>
              </a:spcAft>
              <a:buClr>
                <a:schemeClr val="dk1"/>
              </a:buClr>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9">
  <p:cSld name="Title Slide-9">
    <p:spTree>
      <p:nvGrpSpPr>
        <p:cNvPr id="74" name="Shape 74"/>
        <p:cNvGrpSpPr/>
        <p:nvPr/>
      </p:nvGrpSpPr>
      <p:grpSpPr>
        <a:xfrm>
          <a:off x="0" y="0"/>
          <a:ext cx="0" cy="0"/>
          <a:chOff x="0" y="0"/>
          <a:chExt cx="0" cy="0"/>
        </a:xfrm>
      </p:grpSpPr>
      <p:pic>
        <p:nvPicPr>
          <p:cNvPr id="75" name="Google Shape;75;p19"/>
          <p:cNvPicPr preferRelativeResize="0"/>
          <p:nvPr/>
        </p:nvPicPr>
        <p:blipFill rotWithShape="1">
          <a:blip r:embed="rId2">
            <a:alphaModFix/>
          </a:blip>
          <a:srcRect b="0" l="0" r="11039" t="0"/>
          <a:stretch/>
        </p:blipFill>
        <p:spPr>
          <a:xfrm>
            <a:off x="-1223277" y="1"/>
            <a:ext cx="10367275" cy="5143500"/>
          </a:xfrm>
          <a:prstGeom prst="rect">
            <a:avLst/>
          </a:prstGeom>
          <a:noFill/>
          <a:ln>
            <a:noFill/>
          </a:ln>
        </p:spPr>
      </p:pic>
      <p:sp>
        <p:nvSpPr>
          <p:cNvPr id="76" name="Google Shape;76;p19"/>
          <p:cNvSpPr txBox="1"/>
          <p:nvPr>
            <p:ph type="ctrTitle"/>
          </p:nvPr>
        </p:nvSpPr>
        <p:spPr>
          <a:xfrm>
            <a:off x="1143000" y="841772"/>
            <a:ext cx="6858000" cy="1790700"/>
          </a:xfrm>
          <a:prstGeom prst="rect">
            <a:avLst/>
          </a:prstGeom>
          <a:noFill/>
          <a:ln>
            <a:noFill/>
          </a:ln>
        </p:spPr>
        <p:txBody>
          <a:bodyPr anchorCtr="0" anchor="b" bIns="29650" lIns="59350" spcFirstLastPara="1" rIns="59350" wrap="square" tIns="29650">
            <a:noAutofit/>
          </a:bodyPr>
          <a:lstStyle>
            <a:lvl1pPr lvl="0" rtl="0" algn="ctr">
              <a:lnSpc>
                <a:spcPct val="90000"/>
              </a:lnSpc>
              <a:spcBef>
                <a:spcPts val="0"/>
              </a:spcBef>
              <a:spcAft>
                <a:spcPts val="0"/>
              </a:spcAft>
              <a:buClr>
                <a:schemeClr val="lt1"/>
              </a:buClr>
              <a:buSzPts val="3900"/>
              <a:buFont typeface="Oxygen"/>
              <a:buNone/>
              <a:defRPr sz="4200">
                <a:solidFill>
                  <a:schemeClr val="lt1"/>
                </a:solidFill>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77" name="Google Shape;77;p19"/>
          <p:cNvSpPr txBox="1"/>
          <p:nvPr>
            <p:ph idx="1" type="subTitle"/>
          </p:nvPr>
        </p:nvSpPr>
        <p:spPr>
          <a:xfrm>
            <a:off x="1143000" y="2701528"/>
            <a:ext cx="6858000" cy="1241700"/>
          </a:xfrm>
          <a:prstGeom prst="rect">
            <a:avLst/>
          </a:prstGeom>
          <a:noFill/>
          <a:ln>
            <a:noFill/>
          </a:ln>
        </p:spPr>
        <p:txBody>
          <a:bodyPr anchorCtr="0" anchor="t" bIns="29650" lIns="59350" spcFirstLastPara="1" rIns="59350" wrap="square" tIns="29650">
            <a:noAutofit/>
          </a:bodyPr>
          <a:lstStyle>
            <a:lvl1pPr lvl="0" rtl="0" algn="ctr">
              <a:lnSpc>
                <a:spcPct val="90000"/>
              </a:lnSpc>
              <a:spcBef>
                <a:spcPts val="800"/>
              </a:spcBef>
              <a:spcAft>
                <a:spcPts val="0"/>
              </a:spcAft>
              <a:buClr>
                <a:schemeClr val="lt1"/>
              </a:buClr>
              <a:buSzPts val="1600"/>
              <a:buNone/>
              <a:defRPr b="0" i="0" sz="1700">
                <a:solidFill>
                  <a:schemeClr val="lt1"/>
                </a:solidFill>
                <a:latin typeface="Montserrat ExtraLight"/>
                <a:ea typeface="Montserrat ExtraLight"/>
                <a:cs typeface="Montserrat ExtraLight"/>
                <a:sym typeface="Montserrat ExtraLight"/>
              </a:defRPr>
            </a:lvl1pPr>
            <a:lvl2pPr lvl="1" rtl="0" algn="ctr">
              <a:lnSpc>
                <a:spcPct val="90000"/>
              </a:lnSpc>
              <a:spcBef>
                <a:spcPts val="400"/>
              </a:spcBef>
              <a:spcAft>
                <a:spcPts val="0"/>
              </a:spcAft>
              <a:buClr>
                <a:srgbClr val="000000"/>
              </a:buClr>
              <a:buSzPts val="1300"/>
              <a:buNone/>
              <a:defRPr sz="1400"/>
            </a:lvl2pPr>
            <a:lvl3pPr lvl="2" rtl="0" algn="ctr">
              <a:lnSpc>
                <a:spcPct val="90000"/>
              </a:lnSpc>
              <a:spcBef>
                <a:spcPts val="400"/>
              </a:spcBef>
              <a:spcAft>
                <a:spcPts val="0"/>
              </a:spcAft>
              <a:buClr>
                <a:srgbClr val="000000"/>
              </a:buClr>
              <a:buSzPts val="1200"/>
              <a:buNone/>
              <a:defRPr sz="1300"/>
            </a:lvl3pPr>
            <a:lvl4pPr lvl="3" rtl="0" algn="ctr">
              <a:lnSpc>
                <a:spcPct val="90000"/>
              </a:lnSpc>
              <a:spcBef>
                <a:spcPts val="400"/>
              </a:spcBef>
              <a:spcAft>
                <a:spcPts val="0"/>
              </a:spcAft>
              <a:buClr>
                <a:srgbClr val="000000"/>
              </a:buClr>
              <a:buSzPts val="1000"/>
              <a:buNone/>
              <a:defRPr sz="1100"/>
            </a:lvl4pPr>
            <a:lvl5pPr lvl="4" rtl="0" algn="ctr">
              <a:lnSpc>
                <a:spcPct val="90000"/>
              </a:lnSpc>
              <a:spcBef>
                <a:spcPts val="400"/>
              </a:spcBef>
              <a:spcAft>
                <a:spcPts val="0"/>
              </a:spcAft>
              <a:buClr>
                <a:srgbClr val="000000"/>
              </a:buClr>
              <a:buSzPts val="1000"/>
              <a:buNone/>
              <a:defRPr sz="1100"/>
            </a:lvl5pPr>
            <a:lvl6pPr lvl="5" rtl="0" algn="ctr">
              <a:lnSpc>
                <a:spcPct val="90000"/>
              </a:lnSpc>
              <a:spcBef>
                <a:spcPts val="400"/>
              </a:spcBef>
              <a:spcAft>
                <a:spcPts val="0"/>
              </a:spcAft>
              <a:buClr>
                <a:schemeClr val="dk1"/>
              </a:buClr>
              <a:buSzPts val="1000"/>
              <a:buNone/>
              <a:defRPr sz="1100"/>
            </a:lvl6pPr>
            <a:lvl7pPr lvl="6" rtl="0" algn="ctr">
              <a:lnSpc>
                <a:spcPct val="90000"/>
              </a:lnSpc>
              <a:spcBef>
                <a:spcPts val="400"/>
              </a:spcBef>
              <a:spcAft>
                <a:spcPts val="0"/>
              </a:spcAft>
              <a:buClr>
                <a:schemeClr val="dk1"/>
              </a:buClr>
              <a:buSzPts val="1000"/>
              <a:buNone/>
              <a:defRPr sz="1100"/>
            </a:lvl7pPr>
            <a:lvl8pPr lvl="7" rtl="0" algn="ctr">
              <a:lnSpc>
                <a:spcPct val="90000"/>
              </a:lnSpc>
              <a:spcBef>
                <a:spcPts val="400"/>
              </a:spcBef>
              <a:spcAft>
                <a:spcPts val="0"/>
              </a:spcAft>
              <a:buClr>
                <a:schemeClr val="dk1"/>
              </a:buClr>
              <a:buSzPts val="1000"/>
              <a:buNone/>
              <a:defRPr sz="1100"/>
            </a:lvl8pPr>
            <a:lvl9pPr lvl="8" rtl="0" algn="ctr">
              <a:lnSpc>
                <a:spcPct val="90000"/>
              </a:lnSpc>
              <a:spcBef>
                <a:spcPts val="400"/>
              </a:spcBef>
              <a:spcAft>
                <a:spcPts val="0"/>
              </a:spcAft>
              <a:buClr>
                <a:schemeClr val="dk1"/>
              </a:buClr>
              <a:buSzPts val="1000"/>
              <a:buNone/>
              <a:defRPr sz="11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 title and description">
    <p:spTree>
      <p:nvGrpSpPr>
        <p:cNvPr id="78" name="Shape 78"/>
        <p:cNvGrpSpPr/>
        <p:nvPr/>
      </p:nvGrpSpPr>
      <p:grpSpPr>
        <a:xfrm>
          <a:off x="0" y="0"/>
          <a:ext cx="0" cy="0"/>
          <a:chOff x="0" y="0"/>
          <a:chExt cx="0" cy="0"/>
        </a:xfrm>
      </p:grpSpPr>
      <p:sp>
        <p:nvSpPr>
          <p:cNvPr id="79" name="Google Shape;79;p20"/>
          <p:cNvSpPr txBox="1"/>
          <p:nvPr>
            <p:ph type="title"/>
          </p:nvPr>
        </p:nvSpPr>
        <p:spPr>
          <a:xfrm>
            <a:off x="2129850" y="1186725"/>
            <a:ext cx="4884300" cy="1808100"/>
          </a:xfrm>
          <a:prstGeom prst="rect">
            <a:avLst/>
          </a:prstGeom>
          <a:noFill/>
          <a:ln>
            <a:noFill/>
          </a:ln>
        </p:spPr>
        <p:txBody>
          <a:bodyPr anchorCtr="0" anchor="ctr" bIns="79125" lIns="79125" spcFirstLastPara="1" rIns="79125" wrap="square" tIns="79125">
            <a:noAutofit/>
          </a:bodyPr>
          <a:lstStyle>
            <a:lvl1pPr lvl="0" rtl="0" algn="ctr">
              <a:lnSpc>
                <a:spcPct val="100000"/>
              </a:lnSpc>
              <a:spcBef>
                <a:spcPts val="0"/>
              </a:spcBef>
              <a:spcAft>
                <a:spcPts val="0"/>
              </a:spcAft>
              <a:buClr>
                <a:srgbClr val="000000"/>
              </a:buClr>
              <a:buSzPts val="3600"/>
              <a:buNone/>
              <a:defRPr sz="3900">
                <a:solidFill>
                  <a:srgbClr val="000000"/>
                </a:solidFill>
              </a:defRPr>
            </a:lvl1pPr>
            <a:lvl2pPr lvl="1" rtl="0" algn="ctr">
              <a:lnSpc>
                <a:spcPct val="100000"/>
              </a:lnSpc>
              <a:spcBef>
                <a:spcPts val="0"/>
              </a:spcBef>
              <a:spcAft>
                <a:spcPts val="0"/>
              </a:spcAft>
              <a:buSzPts val="3600"/>
              <a:buNone/>
              <a:defRPr sz="3900"/>
            </a:lvl2pPr>
            <a:lvl3pPr lvl="2" rtl="0" algn="ctr">
              <a:lnSpc>
                <a:spcPct val="100000"/>
              </a:lnSpc>
              <a:spcBef>
                <a:spcPts val="0"/>
              </a:spcBef>
              <a:spcAft>
                <a:spcPts val="0"/>
              </a:spcAft>
              <a:buSzPts val="3600"/>
              <a:buNone/>
              <a:defRPr sz="3900"/>
            </a:lvl3pPr>
            <a:lvl4pPr lvl="3" rtl="0" algn="ctr">
              <a:lnSpc>
                <a:spcPct val="100000"/>
              </a:lnSpc>
              <a:spcBef>
                <a:spcPts val="0"/>
              </a:spcBef>
              <a:spcAft>
                <a:spcPts val="0"/>
              </a:spcAft>
              <a:buSzPts val="3600"/>
              <a:buNone/>
              <a:defRPr sz="3900"/>
            </a:lvl4pPr>
            <a:lvl5pPr lvl="4" rtl="0" algn="ctr">
              <a:lnSpc>
                <a:spcPct val="100000"/>
              </a:lnSpc>
              <a:spcBef>
                <a:spcPts val="0"/>
              </a:spcBef>
              <a:spcAft>
                <a:spcPts val="0"/>
              </a:spcAft>
              <a:buSzPts val="3600"/>
              <a:buNone/>
              <a:defRPr sz="3900"/>
            </a:lvl5pPr>
            <a:lvl6pPr lvl="5" rtl="0" algn="ctr">
              <a:lnSpc>
                <a:spcPct val="100000"/>
              </a:lnSpc>
              <a:spcBef>
                <a:spcPts val="0"/>
              </a:spcBef>
              <a:spcAft>
                <a:spcPts val="0"/>
              </a:spcAft>
              <a:buSzPts val="3600"/>
              <a:buNone/>
              <a:defRPr sz="3900"/>
            </a:lvl6pPr>
            <a:lvl7pPr lvl="6" rtl="0" algn="ctr">
              <a:lnSpc>
                <a:spcPct val="100000"/>
              </a:lnSpc>
              <a:spcBef>
                <a:spcPts val="0"/>
              </a:spcBef>
              <a:spcAft>
                <a:spcPts val="0"/>
              </a:spcAft>
              <a:buSzPts val="3600"/>
              <a:buNone/>
              <a:defRPr sz="3900"/>
            </a:lvl7pPr>
            <a:lvl8pPr lvl="7" rtl="0" algn="ctr">
              <a:lnSpc>
                <a:spcPct val="100000"/>
              </a:lnSpc>
              <a:spcBef>
                <a:spcPts val="0"/>
              </a:spcBef>
              <a:spcAft>
                <a:spcPts val="0"/>
              </a:spcAft>
              <a:buSzPts val="3600"/>
              <a:buNone/>
              <a:defRPr sz="3900"/>
            </a:lvl8pPr>
            <a:lvl9pPr lvl="8" rtl="0" algn="ctr">
              <a:lnSpc>
                <a:spcPct val="100000"/>
              </a:lnSpc>
              <a:spcBef>
                <a:spcPts val="0"/>
              </a:spcBef>
              <a:spcAft>
                <a:spcPts val="0"/>
              </a:spcAft>
              <a:buSzPts val="3600"/>
              <a:buNone/>
              <a:defRPr sz="3900"/>
            </a:lvl9pPr>
          </a:lstStyle>
          <a:p/>
        </p:txBody>
      </p:sp>
      <p:sp>
        <p:nvSpPr>
          <p:cNvPr id="80" name="Google Shape;80;p20"/>
          <p:cNvSpPr txBox="1"/>
          <p:nvPr>
            <p:ph idx="1" type="subTitle"/>
          </p:nvPr>
        </p:nvSpPr>
        <p:spPr>
          <a:xfrm>
            <a:off x="3159750" y="2961075"/>
            <a:ext cx="2824500" cy="843300"/>
          </a:xfrm>
          <a:prstGeom prst="rect">
            <a:avLst/>
          </a:prstGeom>
          <a:noFill/>
          <a:ln>
            <a:noFill/>
          </a:ln>
        </p:spPr>
        <p:txBody>
          <a:bodyPr anchorCtr="0" anchor="ctr" bIns="79125" lIns="79125" spcFirstLastPara="1" rIns="79125" wrap="square" tIns="79125">
            <a:noAutofit/>
          </a:bodyPr>
          <a:lstStyle>
            <a:lvl1pPr lvl="0" rtl="0" algn="ctr">
              <a:lnSpc>
                <a:spcPct val="100000"/>
              </a:lnSpc>
              <a:spcBef>
                <a:spcPts val="0"/>
              </a:spcBef>
              <a:spcAft>
                <a:spcPts val="0"/>
              </a:spcAft>
              <a:buSzPts val="1600"/>
              <a:buNone/>
              <a:defRPr sz="1700"/>
            </a:lvl1pPr>
            <a:lvl2pPr lvl="1" rtl="0" algn="ctr">
              <a:lnSpc>
                <a:spcPct val="100000"/>
              </a:lnSpc>
              <a:spcBef>
                <a:spcPts val="0"/>
              </a:spcBef>
              <a:spcAft>
                <a:spcPts val="0"/>
              </a:spcAft>
              <a:buSzPts val="1800"/>
              <a:buNone/>
              <a:defRPr sz="2000"/>
            </a:lvl2pPr>
            <a:lvl3pPr lvl="2" rtl="0" algn="ctr">
              <a:lnSpc>
                <a:spcPct val="100000"/>
              </a:lnSpc>
              <a:spcBef>
                <a:spcPts val="0"/>
              </a:spcBef>
              <a:spcAft>
                <a:spcPts val="0"/>
              </a:spcAft>
              <a:buSzPts val="1800"/>
              <a:buNone/>
              <a:defRPr sz="2000"/>
            </a:lvl3pPr>
            <a:lvl4pPr lvl="3" rtl="0" algn="ctr">
              <a:lnSpc>
                <a:spcPct val="100000"/>
              </a:lnSpc>
              <a:spcBef>
                <a:spcPts val="0"/>
              </a:spcBef>
              <a:spcAft>
                <a:spcPts val="0"/>
              </a:spcAft>
              <a:buSzPts val="1800"/>
              <a:buNone/>
              <a:defRPr sz="2000"/>
            </a:lvl4pPr>
            <a:lvl5pPr lvl="4" rtl="0" algn="ctr">
              <a:lnSpc>
                <a:spcPct val="100000"/>
              </a:lnSpc>
              <a:spcBef>
                <a:spcPts val="0"/>
              </a:spcBef>
              <a:spcAft>
                <a:spcPts val="0"/>
              </a:spcAft>
              <a:buSzPts val="1800"/>
              <a:buNone/>
              <a:defRPr sz="2000"/>
            </a:lvl5pPr>
            <a:lvl6pPr lvl="5" rtl="0" algn="ctr">
              <a:lnSpc>
                <a:spcPct val="100000"/>
              </a:lnSpc>
              <a:spcBef>
                <a:spcPts val="0"/>
              </a:spcBef>
              <a:spcAft>
                <a:spcPts val="0"/>
              </a:spcAft>
              <a:buSzPts val="1800"/>
              <a:buNone/>
              <a:defRPr sz="2000"/>
            </a:lvl6pPr>
            <a:lvl7pPr lvl="6" rtl="0" algn="ctr">
              <a:lnSpc>
                <a:spcPct val="100000"/>
              </a:lnSpc>
              <a:spcBef>
                <a:spcPts val="0"/>
              </a:spcBef>
              <a:spcAft>
                <a:spcPts val="0"/>
              </a:spcAft>
              <a:buSzPts val="1800"/>
              <a:buNone/>
              <a:defRPr sz="2000"/>
            </a:lvl7pPr>
            <a:lvl8pPr lvl="7" rtl="0" algn="ctr">
              <a:lnSpc>
                <a:spcPct val="100000"/>
              </a:lnSpc>
              <a:spcBef>
                <a:spcPts val="0"/>
              </a:spcBef>
              <a:spcAft>
                <a:spcPts val="0"/>
              </a:spcAft>
              <a:buSzPts val="1800"/>
              <a:buNone/>
              <a:defRPr sz="2000"/>
            </a:lvl8pPr>
            <a:lvl9pPr lvl="8" rtl="0" algn="ctr">
              <a:lnSpc>
                <a:spcPct val="100000"/>
              </a:lnSpc>
              <a:spcBef>
                <a:spcPts val="0"/>
              </a:spcBef>
              <a:spcAft>
                <a:spcPts val="0"/>
              </a:spcAft>
              <a:buSzPts val="1800"/>
              <a:buNone/>
              <a:defRPr sz="2000"/>
            </a:lvl9pPr>
          </a:lstStyle>
          <a:p/>
        </p:txBody>
      </p:sp>
      <p:sp>
        <p:nvSpPr>
          <p:cNvPr id="81" name="Google Shape;81;p20"/>
          <p:cNvSpPr txBox="1"/>
          <p:nvPr>
            <p:ph idx="12" type="sldNum"/>
          </p:nvPr>
        </p:nvSpPr>
        <p:spPr>
          <a:xfrm>
            <a:off x="8472458" y="4663217"/>
            <a:ext cx="548700" cy="393600"/>
          </a:xfrm>
          <a:prstGeom prst="rect">
            <a:avLst/>
          </a:prstGeom>
          <a:noFill/>
          <a:ln>
            <a:noFill/>
          </a:ln>
        </p:spPr>
        <p:txBody>
          <a:bodyPr anchorCtr="0" anchor="ctr" bIns="79125" lIns="79125" spcFirstLastPara="1" rIns="79125" wrap="square" tIns="791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82" name="Google Shape;82;p20"/>
          <p:cNvCxnSpPr/>
          <p:nvPr/>
        </p:nvCxnSpPr>
        <p:spPr>
          <a:xfrm>
            <a:off x="2979300" y="2906025"/>
            <a:ext cx="3185400" cy="39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chemeClr val="accent1"/>
        </a:solidFill>
      </p:bgPr>
    </p:bg>
    <p:spTree>
      <p:nvGrpSpPr>
        <p:cNvPr id="83" name="Shape 83"/>
        <p:cNvGrpSpPr/>
        <p:nvPr/>
      </p:nvGrpSpPr>
      <p:grpSpPr>
        <a:xfrm>
          <a:off x="0" y="0"/>
          <a:ext cx="0" cy="0"/>
          <a:chOff x="0" y="0"/>
          <a:chExt cx="0" cy="0"/>
        </a:xfrm>
      </p:grpSpPr>
      <p:sp>
        <p:nvSpPr>
          <p:cNvPr id="84" name="Google Shape;84;p21"/>
          <p:cNvSpPr txBox="1"/>
          <p:nvPr>
            <p:ph type="title"/>
          </p:nvPr>
        </p:nvSpPr>
        <p:spPr>
          <a:xfrm>
            <a:off x="714300" y="1762500"/>
            <a:ext cx="7715400" cy="1618500"/>
          </a:xfrm>
          <a:prstGeom prst="rect">
            <a:avLst/>
          </a:prstGeom>
          <a:noFill/>
          <a:ln>
            <a:noFill/>
          </a:ln>
        </p:spPr>
        <p:txBody>
          <a:bodyPr anchorCtr="0" anchor="ctr" bIns="79125" lIns="79125" spcFirstLastPara="1" rIns="79125" wrap="square" tIns="79125">
            <a:noAutofit/>
          </a:bodyPr>
          <a:lstStyle>
            <a:lvl1pPr lvl="0" rtl="0" algn="ctr">
              <a:lnSpc>
                <a:spcPct val="100000"/>
              </a:lnSpc>
              <a:spcBef>
                <a:spcPts val="0"/>
              </a:spcBef>
              <a:spcAft>
                <a:spcPts val="0"/>
              </a:spcAft>
              <a:buClr>
                <a:srgbClr val="FFFFFF"/>
              </a:buClr>
              <a:buSzPts val="4500"/>
              <a:buFont typeface="Montserrat SemiBold"/>
              <a:buNone/>
              <a:defRPr sz="49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4500"/>
              <a:buFont typeface="Montserrat SemiBold"/>
              <a:buNone/>
              <a:defRPr sz="4900">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85" name="Shape 85"/>
        <p:cNvGrpSpPr/>
        <p:nvPr/>
      </p:nvGrpSpPr>
      <p:grpSpPr>
        <a:xfrm>
          <a:off x="0" y="0"/>
          <a:ext cx="0" cy="0"/>
          <a:chOff x="0" y="0"/>
          <a:chExt cx="0" cy="0"/>
        </a:xfrm>
      </p:grpSpPr>
      <p:pic>
        <p:nvPicPr>
          <p:cNvPr id="86" name="Google Shape;86;p22"/>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87" name="Google Shape;87;p2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22"/>
          <p:cNvSpPr txBox="1"/>
          <p:nvPr>
            <p:ph idx="1" type="body"/>
          </p:nvPr>
        </p:nvSpPr>
        <p:spPr>
          <a:xfrm>
            <a:off x="3425190" y="1260872"/>
            <a:ext cx="5095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89" name="Google Shape;89;p22"/>
          <p:cNvSpPr txBox="1"/>
          <p:nvPr>
            <p:ph idx="2" type="body"/>
          </p:nvPr>
        </p:nvSpPr>
        <p:spPr>
          <a:xfrm>
            <a:off x="3421380" y="1878806"/>
            <a:ext cx="50952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a:solidFill>
                  <a:srgbClr val="212121"/>
                </a:solidFill>
                <a:latin typeface="Inter"/>
                <a:ea typeface="Inter"/>
                <a:cs typeface="Inter"/>
                <a:sym typeface="Inter"/>
              </a:defRPr>
            </a:lvl1pPr>
            <a:lvl2pPr indent="-342900" lvl="1" marL="914400" rtl="0" algn="l">
              <a:lnSpc>
                <a:spcPct val="90000"/>
              </a:lnSpc>
              <a:spcBef>
                <a:spcPts val="1200"/>
              </a:spcBef>
              <a:spcAft>
                <a:spcPts val="0"/>
              </a:spcAft>
              <a:buClr>
                <a:srgbClr val="212121"/>
              </a:buClr>
              <a:buSzPts val="1800"/>
              <a:buChar char="○"/>
              <a:defRPr>
                <a:solidFill>
                  <a:srgbClr val="212121"/>
                </a:solidFill>
                <a:latin typeface="Inter"/>
                <a:ea typeface="Inter"/>
                <a:cs typeface="Inter"/>
                <a:sym typeface="Inter"/>
              </a:defRPr>
            </a:lvl2pPr>
            <a:lvl3pPr indent="-323850" lvl="2" marL="1371600" rtl="0" algn="l">
              <a:lnSpc>
                <a:spcPct val="90000"/>
              </a:lnSpc>
              <a:spcBef>
                <a:spcPts val="1200"/>
              </a:spcBef>
              <a:spcAft>
                <a:spcPts val="0"/>
              </a:spcAft>
              <a:buClr>
                <a:srgbClr val="212121"/>
              </a:buClr>
              <a:buSzPts val="1500"/>
              <a:buChar char="■"/>
              <a:defRPr>
                <a:solidFill>
                  <a:srgbClr val="212121"/>
                </a:solidFill>
                <a:latin typeface="Inter"/>
                <a:ea typeface="Inter"/>
                <a:cs typeface="Inter"/>
                <a:sym typeface="Inter"/>
              </a:defRPr>
            </a:lvl3pPr>
            <a:lvl4pPr indent="-317500" lvl="3" marL="1828800" rtl="0" algn="l">
              <a:lnSpc>
                <a:spcPct val="90000"/>
              </a:lnSpc>
              <a:spcBef>
                <a:spcPts val="1200"/>
              </a:spcBef>
              <a:spcAft>
                <a:spcPts val="0"/>
              </a:spcAft>
              <a:buClr>
                <a:srgbClr val="212121"/>
              </a:buClr>
              <a:buSzPts val="1400"/>
              <a:buChar char="●"/>
              <a:defRPr>
                <a:solidFill>
                  <a:srgbClr val="212121"/>
                </a:solidFill>
                <a:latin typeface="Inter"/>
                <a:ea typeface="Inter"/>
                <a:cs typeface="Inter"/>
                <a:sym typeface="Inter"/>
              </a:defRPr>
            </a:lvl4pPr>
            <a:lvl5pPr indent="-317500" lvl="4" marL="2286000" rtl="0" algn="l">
              <a:lnSpc>
                <a:spcPct val="90000"/>
              </a:lnSpc>
              <a:spcBef>
                <a:spcPts val="1200"/>
              </a:spcBef>
              <a:spcAft>
                <a:spcPts val="0"/>
              </a:spcAft>
              <a:buClr>
                <a:srgbClr val="212121"/>
              </a:buClr>
              <a:buSzPts val="1400"/>
              <a:buChar char="○"/>
              <a:defRPr>
                <a:solidFill>
                  <a:srgbClr val="212121"/>
                </a:solidFill>
                <a:latin typeface="Inter"/>
                <a:ea typeface="Inter"/>
                <a:cs typeface="Inter"/>
                <a:sym typeface="Inte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0" name="Shape 90"/>
        <p:cNvGrpSpPr/>
        <p:nvPr/>
      </p:nvGrpSpPr>
      <p:grpSpPr>
        <a:xfrm>
          <a:off x="0" y="0"/>
          <a:ext cx="0" cy="0"/>
          <a:chOff x="0" y="0"/>
          <a:chExt cx="0" cy="0"/>
        </a:xfrm>
      </p:grpSpPr>
      <p:pic>
        <p:nvPicPr>
          <p:cNvPr descr="A picture containing shape&#10;&#10;Description automatically generated" id="91" name="Google Shape;91;p23"/>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92" name="Google Shape;92;p23"/>
          <p:cNvSpPr txBox="1"/>
          <p:nvPr>
            <p:ph type="ctrTitle"/>
          </p:nvPr>
        </p:nvSpPr>
        <p:spPr>
          <a:xfrm>
            <a:off x="411480" y="468392"/>
            <a:ext cx="56310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Inter"/>
              <a:buNone/>
              <a:defRPr b="1" sz="450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9" name="Shape 99"/>
        <p:cNvGrpSpPr/>
        <p:nvPr/>
      </p:nvGrpSpPr>
      <p:grpSpPr>
        <a:xfrm>
          <a:off x="0" y="0"/>
          <a:ext cx="0" cy="0"/>
          <a:chOff x="0" y="0"/>
          <a:chExt cx="0" cy="0"/>
        </a:xfrm>
      </p:grpSpPr>
      <p:pic>
        <p:nvPicPr>
          <p:cNvPr descr="A picture containing shape&#10;&#10;Description automatically generated" id="100" name="Google Shape;100;p25"/>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01" name="Google Shape;101;p25"/>
          <p:cNvSpPr txBox="1"/>
          <p:nvPr>
            <p:ph type="ctrTitle"/>
          </p:nvPr>
        </p:nvSpPr>
        <p:spPr>
          <a:xfrm>
            <a:off x="411480" y="468392"/>
            <a:ext cx="56310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Inter"/>
              <a:buNone/>
              <a:defRPr b="1" sz="4500">
                <a:solidFill>
                  <a:schemeClr val="lt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2" name="Shape 102"/>
        <p:cNvGrpSpPr/>
        <p:nvPr/>
      </p:nvGrpSpPr>
      <p:grpSpPr>
        <a:xfrm>
          <a:off x="0" y="0"/>
          <a:ext cx="0" cy="0"/>
          <a:chOff x="0" y="0"/>
          <a:chExt cx="0" cy="0"/>
        </a:xfrm>
      </p:grpSpPr>
      <p:sp>
        <p:nvSpPr>
          <p:cNvPr id="103" name="Google Shape;103;p26"/>
          <p:cNvSpPr txBox="1"/>
          <p:nvPr>
            <p:ph type="ctrTitle"/>
          </p:nvPr>
        </p:nvSpPr>
        <p:spPr>
          <a:xfrm>
            <a:off x="411480" y="468392"/>
            <a:ext cx="56310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212121"/>
              </a:buClr>
              <a:buSzPts val="4500"/>
              <a:buFont typeface="Inter"/>
              <a:buNone/>
              <a:defRPr b="1" sz="4500">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04" name="Google Shape;104;p26"/>
          <p:cNvPicPr preferRelativeResize="0"/>
          <p:nvPr/>
        </p:nvPicPr>
        <p:blipFill rotWithShape="1">
          <a:blip r:embed="rId2">
            <a:alphaModFix/>
          </a:blip>
          <a:srcRect b="0" l="0" r="0" t="0"/>
          <a:stretch/>
        </p:blipFill>
        <p:spPr>
          <a:xfrm>
            <a:off x="0" y="0"/>
            <a:ext cx="9144002" cy="514350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pic>
        <p:nvPicPr>
          <p:cNvPr descr="Shape, icon, rectangle&#10;&#10;Description automatically generated" id="106" name="Google Shape;106;p27"/>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07" name="Google Shape;107;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b="0" i="0">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b="0" i="0">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b="0" i="0">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9" name="Shape 109"/>
        <p:cNvGrpSpPr/>
        <p:nvPr/>
      </p:nvGrpSpPr>
      <p:grpSpPr>
        <a:xfrm>
          <a:off x="0" y="0"/>
          <a:ext cx="0" cy="0"/>
          <a:chOff x="0" y="0"/>
          <a:chExt cx="0" cy="0"/>
        </a:xfrm>
      </p:grpSpPr>
      <p:pic>
        <p:nvPicPr>
          <p:cNvPr descr="Shape, icon, rectangle&#10;&#10;Description automatically generated" id="110" name="Google Shape;110;p28"/>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11" name="Google Shape;111;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Inter"/>
              <a:buNone/>
              <a:defRPr b="1">
                <a:solidFill>
                  <a:schemeClr val="lt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b="0" i="0">
                <a:solidFill>
                  <a:schemeClr val="lt1"/>
                </a:solidFill>
                <a:latin typeface="Inter"/>
                <a:ea typeface="Inter"/>
                <a:cs typeface="Inter"/>
                <a:sym typeface="Inter"/>
              </a:defRPr>
            </a:lvl1pPr>
            <a:lvl2pPr indent="-342900" lvl="1" marL="914400" rtl="0" algn="l">
              <a:lnSpc>
                <a:spcPct val="90000"/>
              </a:lnSpc>
              <a:spcBef>
                <a:spcPts val="400"/>
              </a:spcBef>
              <a:spcAft>
                <a:spcPts val="0"/>
              </a:spcAft>
              <a:buClr>
                <a:schemeClr val="lt1"/>
              </a:buClr>
              <a:buSzPts val="1800"/>
              <a:buChar char="•"/>
              <a:defRPr b="0" i="0">
                <a:solidFill>
                  <a:schemeClr val="lt1"/>
                </a:solidFill>
                <a:latin typeface="Inter"/>
                <a:ea typeface="Inter"/>
                <a:cs typeface="Inter"/>
                <a:sym typeface="Inter"/>
              </a:defRPr>
            </a:lvl2pPr>
            <a:lvl3pPr indent="-323850" lvl="2" marL="1371600" rtl="0" algn="l">
              <a:lnSpc>
                <a:spcPct val="90000"/>
              </a:lnSpc>
              <a:spcBef>
                <a:spcPts val="400"/>
              </a:spcBef>
              <a:spcAft>
                <a:spcPts val="0"/>
              </a:spcAft>
              <a:buClr>
                <a:schemeClr val="lt1"/>
              </a:buClr>
              <a:buSzPts val="1500"/>
              <a:buChar char="•"/>
              <a:defRPr b="0" i="0">
                <a:solidFill>
                  <a:schemeClr val="lt1"/>
                </a:solidFill>
                <a:latin typeface="Inter"/>
                <a:ea typeface="Inter"/>
                <a:cs typeface="Inter"/>
                <a:sym typeface="Inter"/>
              </a:defRPr>
            </a:lvl3pPr>
            <a:lvl4pPr indent="-317500" lvl="3" marL="18288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4pPr>
            <a:lvl5pPr indent="-317500" lvl="4" marL="22860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13" name="Shape 113"/>
        <p:cNvGrpSpPr/>
        <p:nvPr/>
      </p:nvGrpSpPr>
      <p:grpSpPr>
        <a:xfrm>
          <a:off x="0" y="0"/>
          <a:ext cx="0" cy="0"/>
          <a:chOff x="0" y="0"/>
          <a:chExt cx="0" cy="0"/>
        </a:xfrm>
      </p:grpSpPr>
      <p:pic>
        <p:nvPicPr>
          <p:cNvPr id="114" name="Google Shape;114;p29"/>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15" name="Google Shape;115;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b="0" i="0">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b="0" i="0">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b="0" i="0">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17" name="Shape 117"/>
        <p:cNvGrpSpPr/>
        <p:nvPr/>
      </p:nvGrpSpPr>
      <p:grpSpPr>
        <a:xfrm>
          <a:off x="0" y="0"/>
          <a:ext cx="0" cy="0"/>
          <a:chOff x="0" y="0"/>
          <a:chExt cx="0" cy="0"/>
        </a:xfrm>
      </p:grpSpPr>
      <p:sp>
        <p:nvSpPr>
          <p:cNvPr id="118" name="Google Shape;118;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Inter"/>
              <a:buNone/>
              <a:defRPr b="1">
                <a:solidFill>
                  <a:schemeClr val="lt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9" name="Google Shape;119;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b="0" i="0">
                <a:solidFill>
                  <a:schemeClr val="lt1"/>
                </a:solidFill>
                <a:latin typeface="Inter"/>
                <a:ea typeface="Inter"/>
                <a:cs typeface="Inter"/>
                <a:sym typeface="Inter"/>
              </a:defRPr>
            </a:lvl1pPr>
            <a:lvl2pPr indent="-342900" lvl="1" marL="914400" rtl="0" algn="l">
              <a:lnSpc>
                <a:spcPct val="90000"/>
              </a:lnSpc>
              <a:spcBef>
                <a:spcPts val="400"/>
              </a:spcBef>
              <a:spcAft>
                <a:spcPts val="0"/>
              </a:spcAft>
              <a:buClr>
                <a:schemeClr val="lt1"/>
              </a:buClr>
              <a:buSzPts val="1800"/>
              <a:buChar char="•"/>
              <a:defRPr b="0" i="0">
                <a:solidFill>
                  <a:schemeClr val="lt1"/>
                </a:solidFill>
                <a:latin typeface="Inter"/>
                <a:ea typeface="Inter"/>
                <a:cs typeface="Inter"/>
                <a:sym typeface="Inter"/>
              </a:defRPr>
            </a:lvl2pPr>
            <a:lvl3pPr indent="-323850" lvl="2" marL="1371600" rtl="0" algn="l">
              <a:lnSpc>
                <a:spcPct val="90000"/>
              </a:lnSpc>
              <a:spcBef>
                <a:spcPts val="400"/>
              </a:spcBef>
              <a:spcAft>
                <a:spcPts val="0"/>
              </a:spcAft>
              <a:buClr>
                <a:schemeClr val="lt1"/>
              </a:buClr>
              <a:buSzPts val="1500"/>
              <a:buChar char="•"/>
              <a:defRPr b="0" i="0">
                <a:solidFill>
                  <a:schemeClr val="lt1"/>
                </a:solidFill>
                <a:latin typeface="Inter"/>
                <a:ea typeface="Inter"/>
                <a:cs typeface="Inter"/>
                <a:sym typeface="Inter"/>
              </a:defRPr>
            </a:lvl3pPr>
            <a:lvl4pPr indent="-317500" lvl="3" marL="18288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4pPr>
            <a:lvl5pPr indent="-317500" lvl="4" marL="22860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20" name="Google Shape;120;p30"/>
          <p:cNvPicPr preferRelativeResize="0"/>
          <p:nvPr/>
        </p:nvPicPr>
        <p:blipFill rotWithShape="1">
          <a:blip r:embed="rId2">
            <a:alphaModFix/>
          </a:blip>
          <a:srcRect b="0" l="0" r="0" t="0"/>
          <a:stretch/>
        </p:blipFill>
        <p:spPr>
          <a:xfrm>
            <a:off x="0" y="0"/>
            <a:ext cx="9144002" cy="51435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1" name="Shape 121"/>
        <p:cNvGrpSpPr/>
        <p:nvPr/>
      </p:nvGrpSpPr>
      <p:grpSpPr>
        <a:xfrm>
          <a:off x="0" y="0"/>
          <a:ext cx="0" cy="0"/>
          <a:chOff x="0" y="0"/>
          <a:chExt cx="0" cy="0"/>
        </a:xfrm>
      </p:grpSpPr>
      <p:pic>
        <p:nvPicPr>
          <p:cNvPr descr="A picture containing text&#10;&#10;Description automatically generated" id="122" name="Google Shape;122;p31"/>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23" name="Google Shape;123;p3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Inter"/>
              <a:buNone/>
              <a:defRPr b="1">
                <a:solidFill>
                  <a:schemeClr val="lt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31"/>
          <p:cNvSpPr txBox="1"/>
          <p:nvPr>
            <p:ph idx="1" type="body"/>
          </p:nvPr>
        </p:nvSpPr>
        <p:spPr>
          <a:xfrm>
            <a:off x="629841" y="1260872"/>
            <a:ext cx="5077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1800"/>
              <a:buNone/>
              <a:defRPr b="1" sz="1800">
                <a:solidFill>
                  <a:schemeClr val="lt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5" name="Google Shape;125;p31"/>
          <p:cNvSpPr txBox="1"/>
          <p:nvPr>
            <p:ph idx="2" type="body"/>
          </p:nvPr>
        </p:nvSpPr>
        <p:spPr>
          <a:xfrm>
            <a:off x="629841" y="1878806"/>
            <a:ext cx="50775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b="0" i="0">
                <a:solidFill>
                  <a:schemeClr val="lt1"/>
                </a:solidFill>
                <a:latin typeface="Inter"/>
                <a:ea typeface="Inter"/>
                <a:cs typeface="Inter"/>
                <a:sym typeface="Inter"/>
              </a:defRPr>
            </a:lvl1pPr>
            <a:lvl2pPr indent="-342900" lvl="1" marL="914400" rtl="0" algn="l">
              <a:lnSpc>
                <a:spcPct val="90000"/>
              </a:lnSpc>
              <a:spcBef>
                <a:spcPts val="400"/>
              </a:spcBef>
              <a:spcAft>
                <a:spcPts val="0"/>
              </a:spcAft>
              <a:buClr>
                <a:schemeClr val="lt1"/>
              </a:buClr>
              <a:buSzPts val="1800"/>
              <a:buChar char="•"/>
              <a:defRPr b="0" i="0">
                <a:solidFill>
                  <a:schemeClr val="lt1"/>
                </a:solidFill>
                <a:latin typeface="Inter"/>
                <a:ea typeface="Inter"/>
                <a:cs typeface="Inter"/>
                <a:sym typeface="Inter"/>
              </a:defRPr>
            </a:lvl2pPr>
            <a:lvl3pPr indent="-323850" lvl="2" marL="1371600" rtl="0" algn="l">
              <a:lnSpc>
                <a:spcPct val="90000"/>
              </a:lnSpc>
              <a:spcBef>
                <a:spcPts val="400"/>
              </a:spcBef>
              <a:spcAft>
                <a:spcPts val="0"/>
              </a:spcAft>
              <a:buClr>
                <a:schemeClr val="lt1"/>
              </a:buClr>
              <a:buSzPts val="1500"/>
              <a:buChar char="•"/>
              <a:defRPr b="0" i="0">
                <a:solidFill>
                  <a:schemeClr val="lt1"/>
                </a:solidFill>
                <a:latin typeface="Inter"/>
                <a:ea typeface="Inter"/>
                <a:cs typeface="Inter"/>
                <a:sym typeface="Inter"/>
              </a:defRPr>
            </a:lvl3pPr>
            <a:lvl4pPr indent="-317500" lvl="3" marL="18288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4pPr>
            <a:lvl5pPr indent="-317500" lvl="4" marL="2286000" rtl="0" algn="l">
              <a:lnSpc>
                <a:spcPct val="90000"/>
              </a:lnSpc>
              <a:spcBef>
                <a:spcPts val="400"/>
              </a:spcBef>
              <a:spcAft>
                <a:spcPts val="0"/>
              </a:spcAft>
              <a:buClr>
                <a:schemeClr val="lt1"/>
              </a:buClr>
              <a:buSzPts val="1400"/>
              <a:buChar char="•"/>
              <a:defRPr b="0" i="0">
                <a:solidFill>
                  <a:schemeClr val="lt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126" name="Shape 126"/>
        <p:cNvGrpSpPr/>
        <p:nvPr/>
      </p:nvGrpSpPr>
      <p:grpSpPr>
        <a:xfrm>
          <a:off x="0" y="0"/>
          <a:ext cx="0" cy="0"/>
          <a:chOff x="0" y="0"/>
          <a:chExt cx="0" cy="0"/>
        </a:xfrm>
      </p:grpSpPr>
      <p:sp>
        <p:nvSpPr>
          <p:cNvPr id="127" name="Google Shape;127;p3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32"/>
          <p:cNvSpPr txBox="1"/>
          <p:nvPr>
            <p:ph idx="1" type="body"/>
          </p:nvPr>
        </p:nvSpPr>
        <p:spPr>
          <a:xfrm>
            <a:off x="629841" y="1260872"/>
            <a:ext cx="5077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9" name="Google Shape;129;p32"/>
          <p:cNvSpPr txBox="1"/>
          <p:nvPr>
            <p:ph idx="2" type="body"/>
          </p:nvPr>
        </p:nvSpPr>
        <p:spPr>
          <a:xfrm>
            <a:off x="629841" y="1878806"/>
            <a:ext cx="50775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b="0" i="0">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b="0" i="0">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b="0" i="0">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b="0" i="0">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0" name="Google Shape;130;p32"/>
          <p:cNvPicPr preferRelativeResize="0"/>
          <p:nvPr/>
        </p:nvPicPr>
        <p:blipFill rotWithShape="1">
          <a:blip r:embed="rId2">
            <a:alphaModFix/>
          </a:blip>
          <a:srcRect b="0" l="0" r="0" t="0"/>
          <a:stretch/>
        </p:blipFill>
        <p:spPr>
          <a:xfrm>
            <a:off x="0" y="0"/>
            <a:ext cx="9144002" cy="51435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31" name="Shape 131"/>
        <p:cNvGrpSpPr/>
        <p:nvPr/>
      </p:nvGrpSpPr>
      <p:grpSpPr>
        <a:xfrm>
          <a:off x="0" y="0"/>
          <a:ext cx="0" cy="0"/>
          <a:chOff x="0" y="0"/>
          <a:chExt cx="0" cy="0"/>
        </a:xfrm>
      </p:grpSpPr>
      <p:sp>
        <p:nvSpPr>
          <p:cNvPr id="132" name="Google Shape;132;p3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33"/>
          <p:cNvSpPr txBox="1"/>
          <p:nvPr>
            <p:ph idx="1" type="body"/>
          </p:nvPr>
        </p:nvSpPr>
        <p:spPr>
          <a:xfrm>
            <a:off x="3425190" y="1260872"/>
            <a:ext cx="5095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34" name="Google Shape;134;p33"/>
          <p:cNvSpPr txBox="1"/>
          <p:nvPr>
            <p:ph idx="2" type="body"/>
          </p:nvPr>
        </p:nvSpPr>
        <p:spPr>
          <a:xfrm>
            <a:off x="3421380" y="1878806"/>
            <a:ext cx="50952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5" name="Google Shape;135;p33"/>
          <p:cNvPicPr preferRelativeResize="0"/>
          <p:nvPr/>
        </p:nvPicPr>
        <p:blipFill rotWithShape="1">
          <a:blip r:embed="rId2">
            <a:alphaModFix/>
          </a:blip>
          <a:srcRect b="0" l="0" r="0" t="0"/>
          <a:stretch/>
        </p:blipFill>
        <p:spPr>
          <a:xfrm>
            <a:off x="0" y="0"/>
            <a:ext cx="9144002" cy="514350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136" name="Shape 136"/>
        <p:cNvGrpSpPr/>
        <p:nvPr/>
      </p:nvGrpSpPr>
      <p:grpSpPr>
        <a:xfrm>
          <a:off x="0" y="0"/>
          <a:ext cx="0" cy="0"/>
          <a:chOff x="0" y="0"/>
          <a:chExt cx="0" cy="0"/>
        </a:xfrm>
      </p:grpSpPr>
      <p:pic>
        <p:nvPicPr>
          <p:cNvPr descr="A picture containing text&#10;&#10;Description automatically generated" id="137" name="Google Shape;137;p34"/>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38" name="Google Shape;138;p3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34"/>
          <p:cNvSpPr txBox="1"/>
          <p:nvPr>
            <p:ph idx="1" type="body"/>
          </p:nvPr>
        </p:nvSpPr>
        <p:spPr>
          <a:xfrm>
            <a:off x="3425190" y="1260872"/>
            <a:ext cx="5095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0" name="Google Shape;140;p34"/>
          <p:cNvSpPr txBox="1"/>
          <p:nvPr>
            <p:ph idx="2" type="body"/>
          </p:nvPr>
        </p:nvSpPr>
        <p:spPr>
          <a:xfrm>
            <a:off x="3421380" y="1878806"/>
            <a:ext cx="50952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141" name="Shape 141"/>
        <p:cNvGrpSpPr/>
        <p:nvPr/>
      </p:nvGrpSpPr>
      <p:grpSpPr>
        <a:xfrm>
          <a:off x="0" y="0"/>
          <a:ext cx="0" cy="0"/>
          <a:chOff x="0" y="0"/>
          <a:chExt cx="0" cy="0"/>
        </a:xfrm>
      </p:grpSpPr>
      <p:pic>
        <p:nvPicPr>
          <p:cNvPr id="142" name="Google Shape;142;p35"/>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43" name="Google Shape;143;p3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35"/>
          <p:cNvSpPr txBox="1"/>
          <p:nvPr>
            <p:ph idx="1" type="body"/>
          </p:nvPr>
        </p:nvSpPr>
        <p:spPr>
          <a:xfrm>
            <a:off x="3425190" y="1260872"/>
            <a:ext cx="5095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5" name="Google Shape;145;p35"/>
          <p:cNvSpPr txBox="1"/>
          <p:nvPr>
            <p:ph idx="2" type="body"/>
          </p:nvPr>
        </p:nvSpPr>
        <p:spPr>
          <a:xfrm>
            <a:off x="3421380" y="1878806"/>
            <a:ext cx="50952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mparison">
  <p:cSld name="4_Comparison">
    <p:spTree>
      <p:nvGrpSpPr>
        <p:cNvPr id="146" name="Shape 146"/>
        <p:cNvGrpSpPr/>
        <p:nvPr/>
      </p:nvGrpSpPr>
      <p:grpSpPr>
        <a:xfrm>
          <a:off x="0" y="0"/>
          <a:ext cx="0" cy="0"/>
          <a:chOff x="0" y="0"/>
          <a:chExt cx="0" cy="0"/>
        </a:xfrm>
      </p:grpSpPr>
      <p:pic>
        <p:nvPicPr>
          <p:cNvPr descr="A picture containing text&#10;&#10;Description automatically generated" id="147" name="Google Shape;147;p36"/>
          <p:cNvPicPr preferRelativeResize="0"/>
          <p:nvPr/>
        </p:nvPicPr>
        <p:blipFill rotWithShape="1">
          <a:blip r:embed="rId2">
            <a:alphaModFix/>
          </a:blip>
          <a:srcRect b="0" l="0" r="0" t="0"/>
          <a:stretch/>
        </p:blipFill>
        <p:spPr>
          <a:xfrm>
            <a:off x="0" y="0"/>
            <a:ext cx="9144006" cy="5143503"/>
          </a:xfrm>
          <a:prstGeom prst="rect">
            <a:avLst/>
          </a:prstGeom>
          <a:noFill/>
          <a:ln>
            <a:noFill/>
          </a:ln>
        </p:spPr>
      </p:pic>
      <p:sp>
        <p:nvSpPr>
          <p:cNvPr id="148" name="Google Shape;148;p3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rgbClr val="212121"/>
              </a:buClr>
              <a:buSzPts val="3300"/>
              <a:buFont typeface="Inter"/>
              <a:buNone/>
              <a:defRPr b="1">
                <a:solidFill>
                  <a:srgbClr val="212121"/>
                </a:solidFill>
                <a:latin typeface="Inter"/>
                <a:ea typeface="Inter"/>
                <a:cs typeface="Inter"/>
                <a:sym typeface="In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36"/>
          <p:cNvSpPr txBox="1"/>
          <p:nvPr>
            <p:ph idx="1" type="body"/>
          </p:nvPr>
        </p:nvSpPr>
        <p:spPr>
          <a:xfrm>
            <a:off x="3425190" y="1260872"/>
            <a:ext cx="5095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212121"/>
              </a:buClr>
              <a:buSzPts val="1800"/>
              <a:buNone/>
              <a:defRPr b="1" sz="1800">
                <a:solidFill>
                  <a:srgbClr val="212121"/>
                </a:solidFill>
                <a:latin typeface="Inter"/>
                <a:ea typeface="Inter"/>
                <a:cs typeface="Inter"/>
                <a:sym typeface="Inter"/>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0" name="Google Shape;150;p36"/>
          <p:cNvSpPr txBox="1"/>
          <p:nvPr>
            <p:ph idx="2" type="body"/>
          </p:nvPr>
        </p:nvSpPr>
        <p:spPr>
          <a:xfrm>
            <a:off x="3421380" y="1878806"/>
            <a:ext cx="5095200" cy="2763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12121"/>
              </a:buClr>
              <a:buSzPts val="2100"/>
              <a:buChar char="•"/>
              <a:defRPr>
                <a:solidFill>
                  <a:srgbClr val="212121"/>
                </a:solidFill>
                <a:latin typeface="Inter"/>
                <a:ea typeface="Inter"/>
                <a:cs typeface="Inter"/>
                <a:sym typeface="Inter"/>
              </a:defRPr>
            </a:lvl1pPr>
            <a:lvl2pPr indent="-342900" lvl="1" marL="914400" rtl="0" algn="l">
              <a:lnSpc>
                <a:spcPct val="90000"/>
              </a:lnSpc>
              <a:spcBef>
                <a:spcPts val="400"/>
              </a:spcBef>
              <a:spcAft>
                <a:spcPts val="0"/>
              </a:spcAft>
              <a:buClr>
                <a:srgbClr val="212121"/>
              </a:buClr>
              <a:buSzPts val="1800"/>
              <a:buChar char="•"/>
              <a:defRPr>
                <a:solidFill>
                  <a:srgbClr val="212121"/>
                </a:solidFill>
                <a:latin typeface="Inter"/>
                <a:ea typeface="Inter"/>
                <a:cs typeface="Inter"/>
                <a:sym typeface="Inter"/>
              </a:defRPr>
            </a:lvl2pPr>
            <a:lvl3pPr indent="-323850" lvl="2" marL="1371600" rtl="0" algn="l">
              <a:lnSpc>
                <a:spcPct val="90000"/>
              </a:lnSpc>
              <a:spcBef>
                <a:spcPts val="400"/>
              </a:spcBef>
              <a:spcAft>
                <a:spcPts val="0"/>
              </a:spcAft>
              <a:buClr>
                <a:srgbClr val="212121"/>
              </a:buClr>
              <a:buSzPts val="1500"/>
              <a:buChar char="•"/>
              <a:defRPr>
                <a:solidFill>
                  <a:srgbClr val="212121"/>
                </a:solidFill>
                <a:latin typeface="Inter"/>
                <a:ea typeface="Inter"/>
                <a:cs typeface="Inter"/>
                <a:sym typeface="Inter"/>
              </a:defRPr>
            </a:lvl3pPr>
            <a:lvl4pPr indent="-317500" lvl="3" marL="18288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4pPr>
            <a:lvl5pPr indent="-317500" lvl="4" marL="2286000" rtl="0" algn="l">
              <a:lnSpc>
                <a:spcPct val="90000"/>
              </a:lnSpc>
              <a:spcBef>
                <a:spcPts val="400"/>
              </a:spcBef>
              <a:spcAft>
                <a:spcPts val="0"/>
              </a:spcAft>
              <a:buClr>
                <a:srgbClr val="212121"/>
              </a:buClr>
              <a:buSzPts val="1400"/>
              <a:buChar char="•"/>
              <a:defRPr>
                <a:solidFill>
                  <a:srgbClr val="212121"/>
                </a:solidFill>
                <a:latin typeface="Inter"/>
                <a:ea typeface="Inter"/>
                <a:cs typeface="Inter"/>
                <a:sym typeface="Inte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155" name="Shape 155"/>
        <p:cNvGrpSpPr/>
        <p:nvPr/>
      </p:nvGrpSpPr>
      <p:grpSpPr>
        <a:xfrm>
          <a:off x="0" y="0"/>
          <a:ext cx="0" cy="0"/>
          <a:chOff x="0" y="0"/>
          <a:chExt cx="0" cy="0"/>
        </a:xfrm>
      </p:grpSpPr>
      <p:sp>
        <p:nvSpPr>
          <p:cNvPr id="156" name="Google Shape;156;p38"/>
          <p:cNvSpPr/>
          <p:nvPr/>
        </p:nvSpPr>
        <p:spPr>
          <a:xfrm>
            <a:off x="2712000" y="711750"/>
            <a:ext cx="3720000" cy="3720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8"/>
          <p:cNvSpPr txBox="1"/>
          <p:nvPr>
            <p:ph type="ctrTitle"/>
          </p:nvPr>
        </p:nvSpPr>
        <p:spPr>
          <a:xfrm>
            <a:off x="880325" y="1130675"/>
            <a:ext cx="7714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1pPr>
            <a:lvl2pPr lvl="1" rtl="0" algn="ctr">
              <a:spcBef>
                <a:spcPts val="0"/>
              </a:spcBef>
              <a:spcAft>
                <a:spcPts val="0"/>
              </a:spcAft>
              <a:buSzPts val="5200"/>
              <a:buNone/>
              <a:defRPr b="1" sz="5200"/>
            </a:lvl2pPr>
            <a:lvl3pPr lvl="2" rtl="0" algn="ctr">
              <a:spcBef>
                <a:spcPts val="0"/>
              </a:spcBef>
              <a:spcAft>
                <a:spcPts val="0"/>
              </a:spcAft>
              <a:buSzPts val="5200"/>
              <a:buNone/>
              <a:defRPr b="1" sz="5200"/>
            </a:lvl3pPr>
            <a:lvl4pPr lvl="3" rtl="0" algn="ctr">
              <a:spcBef>
                <a:spcPts val="0"/>
              </a:spcBef>
              <a:spcAft>
                <a:spcPts val="0"/>
              </a:spcAft>
              <a:buSzPts val="5200"/>
              <a:buNone/>
              <a:defRPr b="1" sz="5200"/>
            </a:lvl4pPr>
            <a:lvl5pPr lvl="4" rtl="0" algn="ctr">
              <a:spcBef>
                <a:spcPts val="0"/>
              </a:spcBef>
              <a:spcAft>
                <a:spcPts val="0"/>
              </a:spcAft>
              <a:buSzPts val="5200"/>
              <a:buNone/>
              <a:defRPr b="1" sz="5200"/>
            </a:lvl5pPr>
            <a:lvl6pPr lvl="5" rtl="0" algn="ctr">
              <a:spcBef>
                <a:spcPts val="0"/>
              </a:spcBef>
              <a:spcAft>
                <a:spcPts val="0"/>
              </a:spcAft>
              <a:buSzPts val="5200"/>
              <a:buNone/>
              <a:defRPr b="1" sz="5200"/>
            </a:lvl6pPr>
            <a:lvl7pPr lvl="6" rtl="0" algn="ctr">
              <a:spcBef>
                <a:spcPts val="0"/>
              </a:spcBef>
              <a:spcAft>
                <a:spcPts val="0"/>
              </a:spcAft>
              <a:buSzPts val="5200"/>
              <a:buNone/>
              <a:defRPr b="1" sz="5200"/>
            </a:lvl7pPr>
            <a:lvl8pPr lvl="7" rtl="0" algn="ctr">
              <a:spcBef>
                <a:spcPts val="0"/>
              </a:spcBef>
              <a:spcAft>
                <a:spcPts val="0"/>
              </a:spcAft>
              <a:buSzPts val="5200"/>
              <a:buNone/>
              <a:defRPr b="1" sz="5200"/>
            </a:lvl8pPr>
            <a:lvl9pPr lvl="8" rtl="0" algn="ctr">
              <a:spcBef>
                <a:spcPts val="0"/>
              </a:spcBef>
              <a:spcAft>
                <a:spcPts val="0"/>
              </a:spcAft>
              <a:buSzPts val="5200"/>
              <a:buNone/>
              <a:defRPr b="1" sz="5200"/>
            </a:lvl9pPr>
          </a:lstStyle>
          <a:p/>
        </p:txBody>
      </p:sp>
      <p:sp>
        <p:nvSpPr>
          <p:cNvPr id="158" name="Google Shape;158;p38"/>
          <p:cNvSpPr txBox="1"/>
          <p:nvPr>
            <p:ph idx="1" type="subTitle"/>
          </p:nvPr>
        </p:nvSpPr>
        <p:spPr>
          <a:xfrm>
            <a:off x="311700" y="32202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9" name="Google Shape;15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1"/>
        </a:solidFill>
      </p:bgPr>
    </p:bg>
    <p:spTree>
      <p:nvGrpSpPr>
        <p:cNvPr id="160" name="Shape 160"/>
        <p:cNvGrpSpPr/>
        <p:nvPr/>
      </p:nvGrpSpPr>
      <p:grpSpPr>
        <a:xfrm>
          <a:off x="0" y="0"/>
          <a:ext cx="0" cy="0"/>
          <a:chOff x="0" y="0"/>
          <a:chExt cx="0" cy="0"/>
        </a:xfrm>
      </p:grpSpPr>
      <p:sp>
        <p:nvSpPr>
          <p:cNvPr id="161" name="Google Shape;161;p39"/>
          <p:cNvSpPr txBox="1"/>
          <p:nvPr>
            <p:ph type="title"/>
          </p:nvPr>
        </p:nvSpPr>
        <p:spPr>
          <a:xfrm>
            <a:off x="714300" y="1762500"/>
            <a:ext cx="7715400" cy="1618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Font typeface="Montserrat SemiBold"/>
              <a:buNone/>
              <a:defRPr sz="5200">
                <a:solidFill>
                  <a:srgbClr val="FFFFFF"/>
                </a:solidFill>
                <a:latin typeface="Montserrat SemiBold"/>
                <a:ea typeface="Montserrat SemiBold"/>
                <a:cs typeface="Montserrat SemiBold"/>
                <a:sym typeface="Montserrat SemiBold"/>
              </a:defRPr>
            </a:lvl1pPr>
            <a:lvl2pPr lvl="1"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chemeClr val="accent1"/>
        </a:solidFill>
      </p:bgPr>
    </p:bg>
    <p:spTree>
      <p:nvGrpSpPr>
        <p:cNvPr id="162" name="Shape 162"/>
        <p:cNvGrpSpPr/>
        <p:nvPr/>
      </p:nvGrpSpPr>
      <p:grpSpPr>
        <a:xfrm>
          <a:off x="0" y="0"/>
          <a:ext cx="0" cy="0"/>
          <a:chOff x="0" y="0"/>
          <a:chExt cx="0" cy="0"/>
        </a:xfrm>
      </p:grpSpPr>
      <p:sp>
        <p:nvSpPr>
          <p:cNvPr id="163" name="Google Shape;163;p40"/>
          <p:cNvSpPr txBox="1"/>
          <p:nvPr>
            <p:ph type="title"/>
          </p:nvPr>
        </p:nvSpPr>
        <p:spPr>
          <a:xfrm>
            <a:off x="714300" y="1762500"/>
            <a:ext cx="7715400" cy="1618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Font typeface="Montserrat SemiBold"/>
              <a:buNone/>
              <a:defRPr sz="5200">
                <a:solidFill>
                  <a:srgbClr val="FFFFFF"/>
                </a:solidFill>
                <a:latin typeface="Montserrat SemiBold"/>
                <a:ea typeface="Montserrat SemiBold"/>
                <a:cs typeface="Montserrat SemiBold"/>
                <a:sym typeface="Montserrat SemiBold"/>
              </a:defRPr>
            </a:lvl1pPr>
            <a:lvl2pPr lvl="1"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FFF"/>
        </a:solidFill>
      </p:bgPr>
    </p:bg>
    <p:spTree>
      <p:nvGrpSpPr>
        <p:cNvPr id="164" name="Shape 164"/>
        <p:cNvGrpSpPr/>
        <p:nvPr/>
      </p:nvGrpSpPr>
      <p:grpSpPr>
        <a:xfrm>
          <a:off x="0" y="0"/>
          <a:ext cx="0" cy="0"/>
          <a:chOff x="0" y="0"/>
          <a:chExt cx="0" cy="0"/>
        </a:xfrm>
      </p:grpSpPr>
      <p:sp>
        <p:nvSpPr>
          <p:cNvPr id="165" name="Google Shape;165;p4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6" name="Google Shape;16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167" name="Google Shape;167;p41"/>
          <p:cNvCxnSpPr/>
          <p:nvPr/>
        </p:nvCxnSpPr>
        <p:spPr>
          <a:xfrm flipH="1" rot="10800000">
            <a:off x="1202150" y="3037925"/>
            <a:ext cx="6786900" cy="9600"/>
          </a:xfrm>
          <a:prstGeom prst="straightConnector1">
            <a:avLst/>
          </a:prstGeom>
          <a:noFill/>
          <a:ln cap="flat" cmpd="sng" w="38100">
            <a:solidFill>
              <a:schemeClr val="lt2"/>
            </a:solidFill>
            <a:prstDash val="solid"/>
            <a:round/>
            <a:headEnd len="med" w="med" type="none"/>
            <a:tailEnd len="med" w="med"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8" name="Shape 168"/>
        <p:cNvGrpSpPr/>
        <p:nvPr/>
      </p:nvGrpSpPr>
      <p:grpSpPr>
        <a:xfrm>
          <a:off x="0" y="0"/>
          <a:ext cx="0" cy="0"/>
          <a:chOff x="0" y="0"/>
          <a:chExt cx="0" cy="0"/>
        </a:xfrm>
      </p:grpSpPr>
      <p:sp>
        <p:nvSpPr>
          <p:cNvPr id="169" name="Google Shape;169;p42"/>
          <p:cNvSpPr txBox="1"/>
          <p:nvPr>
            <p:ph type="title"/>
          </p:nvPr>
        </p:nvSpPr>
        <p:spPr>
          <a:xfrm>
            <a:off x="311700" y="293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04800" lvl="3" marL="1828800" rtl="0">
              <a:spcBef>
                <a:spcPts val="1600"/>
              </a:spcBef>
              <a:spcAft>
                <a:spcPts val="0"/>
              </a:spcAft>
              <a:buSzPts val="12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1" name="Google Shape;17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172" name="Google Shape;172;p42"/>
          <p:cNvCxnSpPr/>
          <p:nvPr/>
        </p:nvCxnSpPr>
        <p:spPr>
          <a:xfrm flipH="1" rot="10800000">
            <a:off x="454350" y="870775"/>
            <a:ext cx="5234700" cy="51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3" name="Shape 173"/>
        <p:cNvGrpSpPr/>
        <p:nvPr/>
      </p:nvGrpSpPr>
      <p:grpSpPr>
        <a:xfrm>
          <a:off x="0" y="0"/>
          <a:ext cx="0" cy="0"/>
          <a:chOff x="0" y="0"/>
          <a:chExt cx="0" cy="0"/>
        </a:xfrm>
      </p:grpSpPr>
      <p:sp>
        <p:nvSpPr>
          <p:cNvPr id="174" name="Google Shape;17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4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6" name="Google Shape;176;p4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7" name="Google Shape;177;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8" name="Shape 178"/>
        <p:cNvGrpSpPr/>
        <p:nvPr/>
      </p:nvGrpSpPr>
      <p:grpSpPr>
        <a:xfrm>
          <a:off x="0" y="0"/>
          <a:ext cx="0" cy="0"/>
          <a:chOff x="0" y="0"/>
          <a:chExt cx="0" cy="0"/>
        </a:xfrm>
      </p:grpSpPr>
      <p:sp>
        <p:nvSpPr>
          <p:cNvPr id="179" name="Google Shape;17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0" name="Google Shape;18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181" name="Google Shape;181;p44"/>
          <p:cNvCxnSpPr/>
          <p:nvPr/>
        </p:nvCxnSpPr>
        <p:spPr>
          <a:xfrm flipH="1" rot="10800000">
            <a:off x="378625" y="1022200"/>
            <a:ext cx="5376600" cy="28500"/>
          </a:xfrm>
          <a:prstGeom prst="straightConnector1">
            <a:avLst/>
          </a:prstGeom>
          <a:noFill/>
          <a:ln cap="flat" cmpd="sng" w="38100">
            <a:solidFill>
              <a:schemeClr val="accent5"/>
            </a:solidFill>
            <a:prstDash val="solid"/>
            <a:round/>
            <a:headEnd len="med" w="med" type="none"/>
            <a:tailEnd len="med" w="med"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2" name="Shape 182"/>
        <p:cNvGrpSpPr/>
        <p:nvPr/>
      </p:nvGrpSpPr>
      <p:grpSpPr>
        <a:xfrm>
          <a:off x="0" y="0"/>
          <a:ext cx="0" cy="0"/>
          <a:chOff x="0" y="0"/>
          <a:chExt cx="0" cy="0"/>
        </a:xfrm>
      </p:grpSpPr>
      <p:sp>
        <p:nvSpPr>
          <p:cNvPr id="183" name="Google Shape;183;p4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4" name="Google Shape;184;p4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5" name="Google Shape;185;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186" name="Shape 186"/>
        <p:cNvGrpSpPr/>
        <p:nvPr/>
      </p:nvGrpSpPr>
      <p:grpSpPr>
        <a:xfrm>
          <a:off x="0" y="0"/>
          <a:ext cx="0" cy="0"/>
          <a:chOff x="0" y="0"/>
          <a:chExt cx="0" cy="0"/>
        </a:xfrm>
      </p:grpSpPr>
      <p:sp>
        <p:nvSpPr>
          <p:cNvPr id="187" name="Google Shape;187;p4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6601F"/>
              </a:buClr>
              <a:buSzPts val="4800"/>
              <a:buNone/>
              <a:defRPr sz="4800">
                <a:solidFill>
                  <a:srgbClr val="F6601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8" name="Google Shape;188;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9" name="Shape 189"/>
        <p:cNvGrpSpPr/>
        <p:nvPr/>
      </p:nvGrpSpPr>
      <p:grpSpPr>
        <a:xfrm>
          <a:off x="0" y="0"/>
          <a:ext cx="0" cy="0"/>
          <a:chOff x="0" y="0"/>
          <a:chExt cx="0" cy="0"/>
        </a:xfrm>
      </p:grpSpPr>
      <p:sp>
        <p:nvSpPr>
          <p:cNvPr id="190" name="Google Shape;190;p47"/>
          <p:cNvSpPr txBox="1"/>
          <p:nvPr>
            <p:ph type="title"/>
          </p:nvPr>
        </p:nvSpPr>
        <p:spPr>
          <a:xfrm>
            <a:off x="2129850" y="1186725"/>
            <a:ext cx="4884300" cy="180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200"/>
              <a:buNone/>
              <a:defRPr sz="4200">
                <a:solidFill>
                  <a:srgbClr val="000000"/>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1" name="Google Shape;191;p47"/>
          <p:cNvSpPr txBox="1"/>
          <p:nvPr>
            <p:ph idx="1" type="subTitle"/>
          </p:nvPr>
        </p:nvSpPr>
        <p:spPr>
          <a:xfrm>
            <a:off x="3159750" y="2961075"/>
            <a:ext cx="2824500" cy="84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2" name="Google Shape;19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193" name="Google Shape;193;p47"/>
          <p:cNvCxnSpPr/>
          <p:nvPr/>
        </p:nvCxnSpPr>
        <p:spPr>
          <a:xfrm>
            <a:off x="2979300" y="2906025"/>
            <a:ext cx="3185400" cy="39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4" name="Shape 194"/>
        <p:cNvGrpSpPr/>
        <p:nvPr/>
      </p:nvGrpSpPr>
      <p:grpSpPr>
        <a:xfrm>
          <a:off x="0" y="0"/>
          <a:ext cx="0" cy="0"/>
          <a:chOff x="0" y="0"/>
          <a:chExt cx="0" cy="0"/>
        </a:xfrm>
      </p:grpSpPr>
      <p:sp>
        <p:nvSpPr>
          <p:cNvPr id="195" name="Google Shape;195;p4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rgbClr val="223B19"/>
              </a:buClr>
              <a:buSzPts val="1600"/>
              <a:buNone/>
              <a:defRPr>
                <a:solidFill>
                  <a:srgbClr val="223B19"/>
                </a:solidFill>
              </a:defRPr>
            </a:lvl1pPr>
          </a:lstStyle>
          <a:p/>
        </p:txBody>
      </p:sp>
      <p:sp>
        <p:nvSpPr>
          <p:cNvPr id="196" name="Google Shape;196;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noFill/>
      </p:bgPr>
    </p:bg>
    <p:spTree>
      <p:nvGrpSpPr>
        <p:cNvPr id="197" name="Shape 197"/>
        <p:cNvGrpSpPr/>
        <p:nvPr/>
      </p:nvGrpSpPr>
      <p:grpSpPr>
        <a:xfrm>
          <a:off x="0" y="0"/>
          <a:ext cx="0" cy="0"/>
          <a:chOff x="0" y="0"/>
          <a:chExt cx="0" cy="0"/>
        </a:xfrm>
      </p:grpSpPr>
      <p:sp>
        <p:nvSpPr>
          <p:cNvPr id="198" name="Google Shape;198;p49"/>
          <p:cNvSpPr/>
          <p:nvPr/>
        </p:nvSpPr>
        <p:spPr>
          <a:xfrm>
            <a:off x="2712000" y="711750"/>
            <a:ext cx="3720000" cy="372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0" name="Shape 200"/>
        <p:cNvGrpSpPr/>
        <p:nvPr/>
      </p:nvGrpSpPr>
      <p:grpSpPr>
        <a:xfrm>
          <a:off x="0" y="0"/>
          <a:ext cx="0" cy="0"/>
          <a:chOff x="0" y="0"/>
          <a:chExt cx="0" cy="0"/>
        </a:xfrm>
      </p:grpSpPr>
      <p:sp>
        <p:nvSpPr>
          <p:cNvPr id="201" name="Google Shape;201;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10">
  <p:cSld name="Title Slide-10">
    <p:spTree>
      <p:nvGrpSpPr>
        <p:cNvPr id="202" name="Shape 202"/>
        <p:cNvGrpSpPr/>
        <p:nvPr/>
      </p:nvGrpSpPr>
      <p:grpSpPr>
        <a:xfrm>
          <a:off x="0" y="0"/>
          <a:ext cx="0" cy="0"/>
          <a:chOff x="0" y="0"/>
          <a:chExt cx="0" cy="0"/>
        </a:xfrm>
      </p:grpSpPr>
      <p:pic>
        <p:nvPicPr>
          <p:cNvPr id="203" name="Google Shape;203;p51"/>
          <p:cNvPicPr preferRelativeResize="0"/>
          <p:nvPr/>
        </p:nvPicPr>
        <p:blipFill rotWithShape="1">
          <a:blip r:embed="rId2">
            <a:alphaModFix/>
          </a:blip>
          <a:srcRect b="0" l="0" r="0" t="0"/>
          <a:stretch/>
        </p:blipFill>
        <p:spPr>
          <a:xfrm>
            <a:off x="0" y="0"/>
            <a:ext cx="9144002" cy="5143501"/>
          </a:xfrm>
          <a:prstGeom prst="rect">
            <a:avLst/>
          </a:prstGeom>
          <a:noFill/>
          <a:ln>
            <a:noFill/>
          </a:ln>
        </p:spPr>
      </p:pic>
      <p:sp>
        <p:nvSpPr>
          <p:cNvPr id="204" name="Google Shape;204;p5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4500"/>
              <a:buFont typeface="Oxygen Light"/>
              <a:buNone/>
              <a:defRPr sz="4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5" name="Google Shape;205;p5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lt1"/>
              </a:buClr>
              <a:buSzPts val="1800"/>
              <a:buNone/>
              <a:defRPr b="1" i="0" sz="1800">
                <a:solidFill>
                  <a:schemeClr val="lt1"/>
                </a:solidFill>
                <a:latin typeface="Oxygen"/>
                <a:ea typeface="Oxygen"/>
                <a:cs typeface="Oxygen"/>
                <a:sym typeface="Oxygen"/>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210" name="Shape 210"/>
        <p:cNvGrpSpPr/>
        <p:nvPr/>
      </p:nvGrpSpPr>
      <p:grpSpPr>
        <a:xfrm>
          <a:off x="0" y="0"/>
          <a:ext cx="0" cy="0"/>
          <a:chOff x="0" y="0"/>
          <a:chExt cx="0" cy="0"/>
        </a:xfrm>
      </p:grpSpPr>
      <p:sp>
        <p:nvSpPr>
          <p:cNvPr id="211" name="Google Shape;211;p53"/>
          <p:cNvSpPr/>
          <p:nvPr/>
        </p:nvSpPr>
        <p:spPr>
          <a:xfrm>
            <a:off x="2712000" y="711750"/>
            <a:ext cx="3720000" cy="3720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3"/>
          <p:cNvSpPr txBox="1"/>
          <p:nvPr>
            <p:ph type="ctrTitle"/>
          </p:nvPr>
        </p:nvSpPr>
        <p:spPr>
          <a:xfrm>
            <a:off x="880325" y="1130675"/>
            <a:ext cx="7714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1pPr>
            <a:lvl2pPr lvl="1" rtl="0" algn="ctr">
              <a:spcBef>
                <a:spcPts val="0"/>
              </a:spcBef>
              <a:spcAft>
                <a:spcPts val="0"/>
              </a:spcAft>
              <a:buSzPts val="5200"/>
              <a:buNone/>
              <a:defRPr b="1" sz="5200"/>
            </a:lvl2pPr>
            <a:lvl3pPr lvl="2" rtl="0" algn="ctr">
              <a:spcBef>
                <a:spcPts val="0"/>
              </a:spcBef>
              <a:spcAft>
                <a:spcPts val="0"/>
              </a:spcAft>
              <a:buSzPts val="5200"/>
              <a:buNone/>
              <a:defRPr b="1" sz="5200"/>
            </a:lvl3pPr>
            <a:lvl4pPr lvl="3" rtl="0" algn="ctr">
              <a:spcBef>
                <a:spcPts val="0"/>
              </a:spcBef>
              <a:spcAft>
                <a:spcPts val="0"/>
              </a:spcAft>
              <a:buSzPts val="5200"/>
              <a:buNone/>
              <a:defRPr b="1" sz="5200"/>
            </a:lvl4pPr>
            <a:lvl5pPr lvl="4" rtl="0" algn="ctr">
              <a:spcBef>
                <a:spcPts val="0"/>
              </a:spcBef>
              <a:spcAft>
                <a:spcPts val="0"/>
              </a:spcAft>
              <a:buSzPts val="5200"/>
              <a:buNone/>
              <a:defRPr b="1" sz="5200"/>
            </a:lvl5pPr>
            <a:lvl6pPr lvl="5" rtl="0" algn="ctr">
              <a:spcBef>
                <a:spcPts val="0"/>
              </a:spcBef>
              <a:spcAft>
                <a:spcPts val="0"/>
              </a:spcAft>
              <a:buSzPts val="5200"/>
              <a:buNone/>
              <a:defRPr b="1" sz="5200"/>
            </a:lvl6pPr>
            <a:lvl7pPr lvl="6" rtl="0" algn="ctr">
              <a:spcBef>
                <a:spcPts val="0"/>
              </a:spcBef>
              <a:spcAft>
                <a:spcPts val="0"/>
              </a:spcAft>
              <a:buSzPts val="5200"/>
              <a:buNone/>
              <a:defRPr b="1" sz="5200"/>
            </a:lvl7pPr>
            <a:lvl8pPr lvl="7" rtl="0" algn="ctr">
              <a:spcBef>
                <a:spcPts val="0"/>
              </a:spcBef>
              <a:spcAft>
                <a:spcPts val="0"/>
              </a:spcAft>
              <a:buSzPts val="5200"/>
              <a:buNone/>
              <a:defRPr b="1" sz="5200"/>
            </a:lvl8pPr>
            <a:lvl9pPr lvl="8" rtl="0" algn="ctr">
              <a:spcBef>
                <a:spcPts val="0"/>
              </a:spcBef>
              <a:spcAft>
                <a:spcPts val="0"/>
              </a:spcAft>
              <a:buSzPts val="5200"/>
              <a:buNone/>
              <a:defRPr b="1" sz="5200"/>
            </a:lvl9pPr>
          </a:lstStyle>
          <a:p/>
        </p:txBody>
      </p:sp>
      <p:sp>
        <p:nvSpPr>
          <p:cNvPr id="213" name="Google Shape;213;p53"/>
          <p:cNvSpPr txBox="1"/>
          <p:nvPr>
            <p:ph idx="1" type="subTitle"/>
          </p:nvPr>
        </p:nvSpPr>
        <p:spPr>
          <a:xfrm>
            <a:off x="311700" y="32202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4" name="Google Shape;214;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1"/>
        </a:solidFill>
      </p:bgPr>
    </p:bg>
    <p:spTree>
      <p:nvGrpSpPr>
        <p:cNvPr id="215" name="Shape 215"/>
        <p:cNvGrpSpPr/>
        <p:nvPr/>
      </p:nvGrpSpPr>
      <p:grpSpPr>
        <a:xfrm>
          <a:off x="0" y="0"/>
          <a:ext cx="0" cy="0"/>
          <a:chOff x="0" y="0"/>
          <a:chExt cx="0" cy="0"/>
        </a:xfrm>
      </p:grpSpPr>
      <p:sp>
        <p:nvSpPr>
          <p:cNvPr id="216" name="Google Shape;216;p54"/>
          <p:cNvSpPr txBox="1"/>
          <p:nvPr>
            <p:ph type="title"/>
          </p:nvPr>
        </p:nvSpPr>
        <p:spPr>
          <a:xfrm>
            <a:off x="714300" y="1762500"/>
            <a:ext cx="7715400" cy="1618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Font typeface="Montserrat SemiBold"/>
              <a:buNone/>
              <a:defRPr sz="5200">
                <a:solidFill>
                  <a:srgbClr val="FFFFFF"/>
                </a:solidFill>
                <a:latin typeface="Montserrat SemiBold"/>
                <a:ea typeface="Montserrat SemiBold"/>
                <a:cs typeface="Montserrat SemiBold"/>
                <a:sym typeface="Montserrat SemiBold"/>
              </a:defRPr>
            </a:lvl1pPr>
            <a:lvl2pPr lvl="1"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chemeClr val="accent1"/>
        </a:solidFill>
      </p:bgPr>
    </p:bg>
    <p:spTree>
      <p:nvGrpSpPr>
        <p:cNvPr id="217" name="Shape 217"/>
        <p:cNvGrpSpPr/>
        <p:nvPr/>
      </p:nvGrpSpPr>
      <p:grpSpPr>
        <a:xfrm>
          <a:off x="0" y="0"/>
          <a:ext cx="0" cy="0"/>
          <a:chOff x="0" y="0"/>
          <a:chExt cx="0" cy="0"/>
        </a:xfrm>
      </p:grpSpPr>
      <p:sp>
        <p:nvSpPr>
          <p:cNvPr id="218" name="Google Shape;218;p55"/>
          <p:cNvSpPr txBox="1"/>
          <p:nvPr>
            <p:ph type="title"/>
          </p:nvPr>
        </p:nvSpPr>
        <p:spPr>
          <a:xfrm>
            <a:off x="714300" y="1762500"/>
            <a:ext cx="7715400" cy="1618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Font typeface="Montserrat SemiBold"/>
              <a:buNone/>
              <a:defRPr sz="5200">
                <a:solidFill>
                  <a:srgbClr val="FFFFFF"/>
                </a:solidFill>
                <a:latin typeface="Montserrat SemiBold"/>
                <a:ea typeface="Montserrat SemiBold"/>
                <a:cs typeface="Montserrat SemiBold"/>
                <a:sym typeface="Montserrat SemiBold"/>
              </a:defRPr>
            </a:lvl1pPr>
            <a:lvl2pPr lvl="1"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FFF"/>
        </a:solidFill>
      </p:bgPr>
    </p:bg>
    <p:spTree>
      <p:nvGrpSpPr>
        <p:cNvPr id="219" name="Shape 219"/>
        <p:cNvGrpSpPr/>
        <p:nvPr/>
      </p:nvGrpSpPr>
      <p:grpSpPr>
        <a:xfrm>
          <a:off x="0" y="0"/>
          <a:ext cx="0" cy="0"/>
          <a:chOff x="0" y="0"/>
          <a:chExt cx="0" cy="0"/>
        </a:xfrm>
      </p:grpSpPr>
      <p:sp>
        <p:nvSpPr>
          <p:cNvPr id="220" name="Google Shape;220;p5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1" name="Google Shape;221;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222" name="Google Shape;222;p56"/>
          <p:cNvCxnSpPr/>
          <p:nvPr/>
        </p:nvCxnSpPr>
        <p:spPr>
          <a:xfrm flipH="1" rot="10800000">
            <a:off x="1202150" y="3037925"/>
            <a:ext cx="6786900" cy="9600"/>
          </a:xfrm>
          <a:prstGeom prst="straightConnector1">
            <a:avLst/>
          </a:prstGeom>
          <a:noFill/>
          <a:ln cap="flat" cmpd="sng" w="38100">
            <a:solidFill>
              <a:schemeClr val="lt2"/>
            </a:solidFill>
            <a:prstDash val="solid"/>
            <a:round/>
            <a:headEnd len="med" w="med" type="none"/>
            <a:tailEnd len="med" w="med"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3" name="Shape 223"/>
        <p:cNvGrpSpPr/>
        <p:nvPr/>
      </p:nvGrpSpPr>
      <p:grpSpPr>
        <a:xfrm>
          <a:off x="0" y="0"/>
          <a:ext cx="0" cy="0"/>
          <a:chOff x="0" y="0"/>
          <a:chExt cx="0" cy="0"/>
        </a:xfrm>
      </p:grpSpPr>
      <p:sp>
        <p:nvSpPr>
          <p:cNvPr id="224" name="Google Shape;224;p57"/>
          <p:cNvSpPr txBox="1"/>
          <p:nvPr>
            <p:ph type="title"/>
          </p:nvPr>
        </p:nvSpPr>
        <p:spPr>
          <a:xfrm>
            <a:off x="311700" y="293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04800" lvl="3" marL="1828800" rtl="0">
              <a:spcBef>
                <a:spcPts val="1600"/>
              </a:spcBef>
              <a:spcAft>
                <a:spcPts val="0"/>
              </a:spcAft>
              <a:buSzPts val="12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6" name="Google Shape;226;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227" name="Google Shape;227;p57"/>
          <p:cNvCxnSpPr/>
          <p:nvPr/>
        </p:nvCxnSpPr>
        <p:spPr>
          <a:xfrm flipH="1" rot="10800000">
            <a:off x="454350" y="870775"/>
            <a:ext cx="5234700" cy="51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0" name="Google Shape;230;p5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5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2" name="Google Shape;232;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 name="Google Shape;235;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236" name="Google Shape;236;p59"/>
          <p:cNvCxnSpPr/>
          <p:nvPr/>
        </p:nvCxnSpPr>
        <p:spPr>
          <a:xfrm flipH="1" rot="10800000">
            <a:off x="378625" y="1022200"/>
            <a:ext cx="5376600" cy="28500"/>
          </a:xfrm>
          <a:prstGeom prst="straightConnector1">
            <a:avLst/>
          </a:prstGeom>
          <a:noFill/>
          <a:ln cap="flat" cmpd="sng" w="38100">
            <a:solidFill>
              <a:schemeClr val="accent5"/>
            </a:solidFill>
            <a:prstDash val="solid"/>
            <a:round/>
            <a:headEnd len="med" w="med" type="none"/>
            <a:tailEnd len="med" w="med"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7" name="Shape 237"/>
        <p:cNvGrpSpPr/>
        <p:nvPr/>
      </p:nvGrpSpPr>
      <p:grpSpPr>
        <a:xfrm>
          <a:off x="0" y="0"/>
          <a:ext cx="0" cy="0"/>
          <a:chOff x="0" y="0"/>
          <a:chExt cx="0" cy="0"/>
        </a:xfrm>
      </p:grpSpPr>
      <p:sp>
        <p:nvSpPr>
          <p:cNvPr id="238" name="Google Shape;238;p6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9" name="Google Shape;239;p6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AutoNum type="romanLcPeriod"/>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0" name="Google Shape;240;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241" name="Shape 241"/>
        <p:cNvGrpSpPr/>
        <p:nvPr/>
      </p:nvGrpSpPr>
      <p:grpSpPr>
        <a:xfrm>
          <a:off x="0" y="0"/>
          <a:ext cx="0" cy="0"/>
          <a:chOff x="0" y="0"/>
          <a:chExt cx="0" cy="0"/>
        </a:xfrm>
      </p:grpSpPr>
      <p:sp>
        <p:nvSpPr>
          <p:cNvPr id="242" name="Google Shape;242;p6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6601F"/>
              </a:buClr>
              <a:buSzPts val="4800"/>
              <a:buNone/>
              <a:defRPr sz="4800">
                <a:solidFill>
                  <a:srgbClr val="F6601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43" name="Google Shape;243;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4" name="Shape 244"/>
        <p:cNvGrpSpPr/>
        <p:nvPr/>
      </p:nvGrpSpPr>
      <p:grpSpPr>
        <a:xfrm>
          <a:off x="0" y="0"/>
          <a:ext cx="0" cy="0"/>
          <a:chOff x="0" y="0"/>
          <a:chExt cx="0" cy="0"/>
        </a:xfrm>
      </p:grpSpPr>
      <p:sp>
        <p:nvSpPr>
          <p:cNvPr id="245" name="Google Shape;245;p62"/>
          <p:cNvSpPr txBox="1"/>
          <p:nvPr>
            <p:ph type="title"/>
          </p:nvPr>
        </p:nvSpPr>
        <p:spPr>
          <a:xfrm>
            <a:off x="2129850" y="1186725"/>
            <a:ext cx="4884300" cy="180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200"/>
              <a:buNone/>
              <a:defRPr sz="4200">
                <a:solidFill>
                  <a:srgbClr val="000000"/>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6" name="Google Shape;246;p62"/>
          <p:cNvSpPr txBox="1"/>
          <p:nvPr>
            <p:ph idx="1" type="subTitle"/>
          </p:nvPr>
        </p:nvSpPr>
        <p:spPr>
          <a:xfrm>
            <a:off x="3159750" y="2961075"/>
            <a:ext cx="2824500" cy="84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cxnSp>
        <p:nvCxnSpPr>
          <p:cNvPr id="248" name="Google Shape;248;p62"/>
          <p:cNvCxnSpPr/>
          <p:nvPr/>
        </p:nvCxnSpPr>
        <p:spPr>
          <a:xfrm>
            <a:off x="2979300" y="2906025"/>
            <a:ext cx="3185400" cy="39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9" name="Shape 249"/>
        <p:cNvGrpSpPr/>
        <p:nvPr/>
      </p:nvGrpSpPr>
      <p:grpSpPr>
        <a:xfrm>
          <a:off x="0" y="0"/>
          <a:ext cx="0" cy="0"/>
          <a:chOff x="0" y="0"/>
          <a:chExt cx="0" cy="0"/>
        </a:xfrm>
      </p:grpSpPr>
      <p:sp>
        <p:nvSpPr>
          <p:cNvPr id="250" name="Google Shape;250;p6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rgbClr val="223B19"/>
              </a:buClr>
              <a:buSzPts val="1600"/>
              <a:buNone/>
              <a:defRPr>
                <a:solidFill>
                  <a:srgbClr val="223B19"/>
                </a:solidFill>
              </a:defRPr>
            </a:lvl1pPr>
          </a:lstStyle>
          <a:p/>
        </p:txBody>
      </p:sp>
      <p:sp>
        <p:nvSpPr>
          <p:cNvPr id="251" name="Google Shape;251;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noFill/>
      </p:bgPr>
    </p:bg>
    <p:spTree>
      <p:nvGrpSpPr>
        <p:cNvPr id="252" name="Shape 252"/>
        <p:cNvGrpSpPr/>
        <p:nvPr/>
      </p:nvGrpSpPr>
      <p:grpSpPr>
        <a:xfrm>
          <a:off x="0" y="0"/>
          <a:ext cx="0" cy="0"/>
          <a:chOff x="0" y="0"/>
          <a:chExt cx="0" cy="0"/>
        </a:xfrm>
      </p:grpSpPr>
      <p:sp>
        <p:nvSpPr>
          <p:cNvPr id="253" name="Google Shape;253;p64"/>
          <p:cNvSpPr/>
          <p:nvPr/>
        </p:nvSpPr>
        <p:spPr>
          <a:xfrm>
            <a:off x="2712000" y="711750"/>
            <a:ext cx="3720000" cy="372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5" name="Shape 255"/>
        <p:cNvGrpSpPr/>
        <p:nvPr/>
      </p:nvGrpSpPr>
      <p:grpSpPr>
        <a:xfrm>
          <a:off x="0" y="0"/>
          <a:ext cx="0" cy="0"/>
          <a:chOff x="0" y="0"/>
          <a:chExt cx="0" cy="0"/>
        </a:xfrm>
      </p:grpSpPr>
      <p:sp>
        <p:nvSpPr>
          <p:cNvPr id="256" name="Google Shape;256;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theme" Target="../theme/theme3.xml"/><Relationship Id="rId14" Type="http://schemas.openxmlformats.org/officeDocument/2006/relationships/slideLayout" Target="../slideLayouts/slideLayout4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5" name="Google Shape;95;p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6" name="Google Shape;96;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51" name="Shape 151"/>
        <p:cNvGrpSpPr/>
        <p:nvPr/>
      </p:nvGrpSpPr>
      <p:grpSpPr>
        <a:xfrm>
          <a:off x="0" y="0"/>
          <a:ext cx="0" cy="0"/>
          <a:chOff x="0" y="0"/>
          <a:chExt cx="0" cy="0"/>
        </a:xfrm>
      </p:grpSpPr>
      <p:sp>
        <p:nvSpPr>
          <p:cNvPr id="152" name="Google Shape;152;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6"/>
              </a:buClr>
              <a:buSzPts val="2800"/>
              <a:buFont typeface="Montserrat Medium"/>
              <a:buNone/>
              <a:defRPr sz="2800">
                <a:solidFill>
                  <a:schemeClr val="accent6"/>
                </a:solidFill>
                <a:latin typeface="Montserrat Medium"/>
                <a:ea typeface="Montserrat Medium"/>
                <a:cs typeface="Montserrat Medium"/>
                <a:sym typeface="Montserrat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3" name="Google Shape;153;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SzPts val="1600"/>
              <a:buFont typeface="Montserrat"/>
              <a:buChar char="→"/>
              <a:defRPr sz="1600">
                <a:latin typeface="Montserrat"/>
                <a:ea typeface="Montserrat"/>
                <a:cs typeface="Montserrat"/>
                <a:sym typeface="Montserrat"/>
              </a:defRPr>
            </a:lvl1pPr>
            <a:lvl2pPr indent="-317500" lvl="1" marL="914400" rtl="0">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7500" lvl="2" marL="1371600" rtl="0">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indent="-304800" lvl="3" marL="1828800" rtl="0">
              <a:lnSpc>
                <a:spcPct val="115000"/>
              </a:lnSpc>
              <a:spcBef>
                <a:spcPts val="1600"/>
              </a:spcBef>
              <a:spcAft>
                <a:spcPts val="0"/>
              </a:spcAft>
              <a:buSzPts val="1200"/>
              <a:buFont typeface="Montserrat"/>
              <a:buChar char="●"/>
              <a:defRPr sz="1200">
                <a:latin typeface="Montserrat"/>
                <a:ea typeface="Montserrat"/>
                <a:cs typeface="Montserrat"/>
                <a:sym typeface="Montserrat"/>
              </a:defRPr>
            </a:lvl4pPr>
            <a:lvl5pPr indent="-317500" lvl="4" marL="2286000" rtl="0">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rtl="0">
              <a:lnSpc>
                <a:spcPct val="115000"/>
              </a:lnSpc>
              <a:spcBef>
                <a:spcPts val="1600"/>
              </a:spcBef>
              <a:spcAft>
                <a:spcPts val="0"/>
              </a:spcAft>
              <a:buSzPts val="1400"/>
              <a:buFont typeface="Montserrat"/>
              <a:buAutoNum type="romanLcPeriod"/>
              <a:defRPr>
                <a:latin typeface="Montserrat"/>
                <a:ea typeface="Montserrat"/>
                <a:cs typeface="Montserrat"/>
                <a:sym typeface="Montserrat"/>
              </a:defRPr>
            </a:lvl6pPr>
            <a:lvl7pPr indent="-317500" lvl="6" marL="3200400" rtl="0">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rtl="0">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rtl="0">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154" name="Google Shape;15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206" name="Shape 206"/>
        <p:cNvGrpSpPr/>
        <p:nvPr/>
      </p:nvGrpSpPr>
      <p:grpSpPr>
        <a:xfrm>
          <a:off x="0" y="0"/>
          <a:ext cx="0" cy="0"/>
          <a:chOff x="0" y="0"/>
          <a:chExt cx="0" cy="0"/>
        </a:xfrm>
      </p:grpSpPr>
      <p:sp>
        <p:nvSpPr>
          <p:cNvPr id="207" name="Google Shape;207;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6"/>
              </a:buClr>
              <a:buSzPts val="2800"/>
              <a:buFont typeface="Montserrat Medium"/>
              <a:buNone/>
              <a:defRPr sz="2800">
                <a:solidFill>
                  <a:schemeClr val="accent6"/>
                </a:solidFill>
                <a:latin typeface="Montserrat Medium"/>
                <a:ea typeface="Montserrat Medium"/>
                <a:cs typeface="Montserrat Medium"/>
                <a:sym typeface="Montserrat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08" name="Google Shape;208;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SzPts val="1600"/>
              <a:buFont typeface="Montserrat"/>
              <a:buChar char="→"/>
              <a:defRPr sz="1600">
                <a:latin typeface="Montserrat"/>
                <a:ea typeface="Montserrat"/>
                <a:cs typeface="Montserrat"/>
                <a:sym typeface="Montserrat"/>
              </a:defRPr>
            </a:lvl1pPr>
            <a:lvl2pPr indent="-317500" lvl="1" marL="914400" rtl="0">
              <a:lnSpc>
                <a:spcPct val="115000"/>
              </a:lnSpc>
              <a:spcBef>
                <a:spcPts val="1600"/>
              </a:spcBef>
              <a:spcAft>
                <a:spcPts val="0"/>
              </a:spcAft>
              <a:buSzPts val="1400"/>
              <a:buFont typeface="Montserrat"/>
              <a:buChar char="⃗"/>
              <a:defRPr sz="1400">
                <a:latin typeface="Montserrat"/>
                <a:ea typeface="Montserrat"/>
                <a:cs typeface="Montserrat"/>
                <a:sym typeface="Montserrat"/>
              </a:defRPr>
            </a:lvl2pPr>
            <a:lvl3pPr indent="-317500" lvl="2" marL="1371600" rtl="0">
              <a:lnSpc>
                <a:spcPct val="115000"/>
              </a:lnSpc>
              <a:spcBef>
                <a:spcPts val="1600"/>
              </a:spcBef>
              <a:spcAft>
                <a:spcPts val="0"/>
              </a:spcAft>
              <a:buSzPts val="1400"/>
              <a:buFont typeface="Montserrat"/>
              <a:buChar char="–"/>
              <a:defRPr sz="1400">
                <a:latin typeface="Montserrat"/>
                <a:ea typeface="Montserrat"/>
                <a:cs typeface="Montserrat"/>
                <a:sym typeface="Montserrat"/>
              </a:defRPr>
            </a:lvl3pPr>
            <a:lvl4pPr indent="-304800" lvl="3" marL="1828800" rtl="0">
              <a:lnSpc>
                <a:spcPct val="115000"/>
              </a:lnSpc>
              <a:spcBef>
                <a:spcPts val="1600"/>
              </a:spcBef>
              <a:spcAft>
                <a:spcPts val="0"/>
              </a:spcAft>
              <a:buSzPts val="1200"/>
              <a:buFont typeface="Montserrat"/>
              <a:buChar char="●"/>
              <a:defRPr sz="1200">
                <a:latin typeface="Montserrat"/>
                <a:ea typeface="Montserrat"/>
                <a:cs typeface="Montserrat"/>
                <a:sym typeface="Montserrat"/>
              </a:defRPr>
            </a:lvl4pPr>
            <a:lvl5pPr indent="-317500" lvl="4" marL="2286000" rtl="0">
              <a:lnSpc>
                <a:spcPct val="115000"/>
              </a:lnSpc>
              <a:spcBef>
                <a:spcPts val="1600"/>
              </a:spcBef>
              <a:spcAft>
                <a:spcPts val="0"/>
              </a:spcAft>
              <a:buSzPts val="1400"/>
              <a:buFont typeface="Montserrat"/>
              <a:buChar char="○"/>
              <a:defRPr sz="1400">
                <a:latin typeface="Montserrat"/>
                <a:ea typeface="Montserrat"/>
                <a:cs typeface="Montserrat"/>
                <a:sym typeface="Montserrat"/>
              </a:defRPr>
            </a:lvl5pPr>
            <a:lvl6pPr indent="-317500" lvl="5" marL="2743200" rtl="0">
              <a:lnSpc>
                <a:spcPct val="115000"/>
              </a:lnSpc>
              <a:spcBef>
                <a:spcPts val="1600"/>
              </a:spcBef>
              <a:spcAft>
                <a:spcPts val="0"/>
              </a:spcAft>
              <a:buSzPts val="1400"/>
              <a:buFont typeface="Montserrat"/>
              <a:buAutoNum type="romanLcPeriod"/>
              <a:defRPr sz="1400">
                <a:latin typeface="Montserrat"/>
                <a:ea typeface="Montserrat"/>
                <a:cs typeface="Montserrat"/>
                <a:sym typeface="Montserrat"/>
              </a:defRPr>
            </a:lvl6pPr>
            <a:lvl7pPr indent="-317500" lvl="6" marL="3200400" rtl="0">
              <a:lnSpc>
                <a:spcPct val="115000"/>
              </a:lnSpc>
              <a:spcBef>
                <a:spcPts val="1600"/>
              </a:spcBef>
              <a:spcAft>
                <a:spcPts val="0"/>
              </a:spcAft>
              <a:buSzPts val="1400"/>
              <a:buFont typeface="Montserrat"/>
              <a:buChar char="●"/>
              <a:defRPr sz="1400">
                <a:latin typeface="Montserrat"/>
                <a:ea typeface="Montserrat"/>
                <a:cs typeface="Montserrat"/>
                <a:sym typeface="Montserrat"/>
              </a:defRPr>
            </a:lvl7pPr>
            <a:lvl8pPr indent="-317500" lvl="7" marL="3657600" rtl="0">
              <a:lnSpc>
                <a:spcPct val="115000"/>
              </a:lnSpc>
              <a:spcBef>
                <a:spcPts val="1600"/>
              </a:spcBef>
              <a:spcAft>
                <a:spcPts val="0"/>
              </a:spcAft>
              <a:buSzPts val="1400"/>
              <a:buFont typeface="Montserrat"/>
              <a:buChar char="○"/>
              <a:defRPr sz="1400">
                <a:latin typeface="Montserrat"/>
                <a:ea typeface="Montserrat"/>
                <a:cs typeface="Montserrat"/>
                <a:sym typeface="Montserrat"/>
              </a:defRPr>
            </a:lvl8pPr>
            <a:lvl9pPr indent="-317500" lvl="8" marL="4114800" rtl="0">
              <a:lnSpc>
                <a:spcPct val="115000"/>
              </a:lnSpc>
              <a:spcBef>
                <a:spcPts val="1600"/>
              </a:spcBef>
              <a:spcAft>
                <a:spcPts val="1600"/>
              </a:spcAft>
              <a:buSzPts val="1400"/>
              <a:buFont typeface="Montserrat"/>
              <a:buChar char="■"/>
              <a:defRPr sz="1400">
                <a:latin typeface="Montserrat"/>
                <a:ea typeface="Montserrat"/>
                <a:cs typeface="Montserrat"/>
                <a:sym typeface="Montserrat"/>
              </a:defRPr>
            </a:lvl9pPr>
          </a:lstStyle>
          <a:p/>
        </p:txBody>
      </p:sp>
      <p:sp>
        <p:nvSpPr>
          <p:cNvPr id="209" name="Google Shape;20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4.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2.png"/><Relationship Id="rId5"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31.png"/><Relationship Id="rId6"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5.png"/><Relationship Id="rId5" Type="http://schemas.openxmlformats.org/officeDocument/2006/relationships/image" Target="../media/image45.png"/><Relationship Id="rId6"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ecolibrium.earth/trees/" TargetMode="External"/><Relationship Id="rId4" Type="http://schemas.openxmlformats.org/officeDocument/2006/relationships/hyperlink" Target="https://earthly.org/" TargetMode="External"/><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TRACE </a:t>
            </a:r>
            <a:r>
              <a:rPr lang="en-GB"/>
              <a:t>report</a:t>
            </a:r>
            <a:r>
              <a:rPr lang="en-GB"/>
              <a:t> template - how to use </a:t>
            </a:r>
            <a:endParaRPr/>
          </a:p>
        </p:txBody>
      </p:sp>
      <p:sp>
        <p:nvSpPr>
          <p:cNvPr id="262" name="Google Shape;262;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lnSpc>
                <a:spcPct val="150000"/>
              </a:lnSpc>
              <a:spcBef>
                <a:spcPts val="0"/>
              </a:spcBef>
              <a:spcAft>
                <a:spcPts val="0"/>
              </a:spcAft>
              <a:buClr>
                <a:schemeClr val="dk1"/>
              </a:buClr>
              <a:buSzPts val="1800"/>
              <a:buChar char="-"/>
            </a:pPr>
            <a:r>
              <a:rPr lang="en-GB">
                <a:solidFill>
                  <a:schemeClr val="dk1"/>
                </a:solidFill>
              </a:rPr>
              <a:t>Make a copy of this slideshow before you enter any of your information</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GB">
                <a:solidFill>
                  <a:schemeClr val="dk1"/>
                </a:solidFill>
              </a:rPr>
              <a:t>Feel free to add / remove any of the slides to personalise your report</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GB">
                <a:solidFill>
                  <a:schemeClr val="dk1"/>
                </a:solidFill>
              </a:rPr>
              <a:t>Download your chosen graphics from the TRACE event dashboard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GB">
                <a:solidFill>
                  <a:schemeClr val="dk1"/>
                </a:solidFill>
              </a:rPr>
              <a:t>Certain graphics are screenshots not downloads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GB">
                <a:solidFill>
                  <a:schemeClr val="dk1"/>
                </a:solidFill>
              </a:rPr>
              <a:t>Delete this slide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457200" rtl="0" algn="ctr">
              <a:spcBef>
                <a:spcPts val="1200"/>
              </a:spcBef>
              <a:spcAft>
                <a:spcPts val="0"/>
              </a:spcAft>
              <a:buNone/>
            </a:pPr>
            <a:r>
              <a:rPr lang="en-GB">
                <a:solidFill>
                  <a:schemeClr val="dk1"/>
                </a:solidFill>
              </a:rPr>
              <a:t>Any issues - email support@traceyour.events</a:t>
            </a:r>
            <a:endParaRPr>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61" name="Shape 361"/>
        <p:cNvGrpSpPr/>
        <p:nvPr/>
      </p:nvGrpSpPr>
      <p:grpSpPr>
        <a:xfrm>
          <a:off x="0" y="0"/>
          <a:ext cx="0" cy="0"/>
          <a:chOff x="0" y="0"/>
          <a:chExt cx="0" cy="0"/>
        </a:xfrm>
      </p:grpSpPr>
      <p:pic>
        <p:nvPicPr>
          <p:cNvPr id="362" name="Google Shape;362;p75"/>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363" name="Google Shape;363;p75"/>
          <p:cNvSpPr txBox="1"/>
          <p:nvPr/>
        </p:nvSpPr>
        <p:spPr>
          <a:xfrm>
            <a:off x="6750850" y="2349200"/>
            <a:ext cx="244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64" name="Google Shape;364;p75"/>
          <p:cNvSpPr txBox="1"/>
          <p:nvPr>
            <p:ph idx="1" type="body"/>
          </p:nvPr>
        </p:nvSpPr>
        <p:spPr>
          <a:xfrm>
            <a:off x="5477775" y="249425"/>
            <a:ext cx="3185700" cy="1515900"/>
          </a:xfrm>
          <a:prstGeom prst="rect">
            <a:avLst/>
          </a:prstGeom>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Clr>
                <a:schemeClr val="dk1"/>
              </a:buClr>
              <a:buSzPct val="68750"/>
              <a:buFont typeface="Arial"/>
              <a:buNone/>
            </a:pPr>
            <a:r>
              <a:rPr lang="en-GB" sz="1600">
                <a:solidFill>
                  <a:schemeClr val="dk1"/>
                </a:solidFill>
                <a:latin typeface="Montserrat"/>
                <a:ea typeface="Montserrat"/>
                <a:cs typeface="Montserrat"/>
                <a:sym typeface="Montserrat"/>
              </a:rPr>
              <a:t>Findings &amp; Considerations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66734" lvl="0" marL="457200" rtl="0" algn="l">
              <a:lnSpc>
                <a:spcPct val="100000"/>
              </a:lnSpc>
              <a:spcBef>
                <a:spcPts val="0"/>
              </a:spcBef>
              <a:spcAft>
                <a:spcPts val="0"/>
              </a:spcAft>
              <a:buClr>
                <a:schemeClr val="dk1"/>
              </a:buClr>
              <a:buSzPct val="100000"/>
              <a:buFont typeface="Montserrat"/>
              <a:buChar char="●"/>
            </a:pPr>
            <a:r>
              <a:rPr i="1" lang="en-GB" sz="1091">
                <a:solidFill>
                  <a:schemeClr val="dk1"/>
                </a:solidFill>
                <a:latin typeface="Montserrat"/>
                <a:ea typeface="Montserrat"/>
                <a:cs typeface="Montserrat"/>
                <a:sym typeface="Montserrat"/>
              </a:rPr>
              <a:t>Eg The majority of our waste has come from built items. We are looking into how much of our build can come from hired or reused places for future events</a:t>
            </a:r>
            <a:endParaRPr i="1" sz="1091">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70510"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70510"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365" name="Google Shape;365;p75"/>
          <p:cNvSpPr txBox="1"/>
          <p:nvPr>
            <p:ph type="title"/>
          </p:nvPr>
        </p:nvSpPr>
        <p:spPr>
          <a:xfrm>
            <a:off x="275525" y="445000"/>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Waste</a:t>
            </a:r>
            <a:endParaRPr sz="2000">
              <a:latin typeface="Inter"/>
              <a:ea typeface="Inter"/>
              <a:cs typeface="Inter"/>
              <a:sym typeface="Inter"/>
            </a:endParaRPr>
          </a:p>
        </p:txBody>
      </p:sp>
      <p:pic>
        <p:nvPicPr>
          <p:cNvPr id="366" name="Google Shape;366;p75"/>
          <p:cNvPicPr preferRelativeResize="0"/>
          <p:nvPr/>
        </p:nvPicPr>
        <p:blipFill>
          <a:blip r:embed="rId4">
            <a:alphaModFix/>
          </a:blip>
          <a:stretch>
            <a:fillRect/>
          </a:stretch>
        </p:blipFill>
        <p:spPr>
          <a:xfrm>
            <a:off x="177650" y="1890507"/>
            <a:ext cx="4144326" cy="1515880"/>
          </a:xfrm>
          <a:prstGeom prst="rect">
            <a:avLst/>
          </a:prstGeom>
          <a:noFill/>
          <a:ln>
            <a:noFill/>
          </a:ln>
        </p:spPr>
      </p:pic>
      <p:sp>
        <p:nvSpPr>
          <p:cNvPr id="367" name="Google Shape;367;p75"/>
          <p:cNvSpPr/>
          <p:nvPr/>
        </p:nvSpPr>
        <p:spPr>
          <a:xfrm>
            <a:off x="2707750" y="2048275"/>
            <a:ext cx="9075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Waste-chart-w1</a:t>
            </a:r>
            <a:endParaRPr i="1" sz="800"/>
          </a:p>
        </p:txBody>
      </p:sp>
      <p:pic>
        <p:nvPicPr>
          <p:cNvPr id="368" name="Google Shape;368;p75"/>
          <p:cNvPicPr preferRelativeResize="0"/>
          <p:nvPr/>
        </p:nvPicPr>
        <p:blipFill>
          <a:blip r:embed="rId5">
            <a:alphaModFix/>
          </a:blip>
          <a:stretch>
            <a:fillRect/>
          </a:stretch>
        </p:blipFill>
        <p:spPr>
          <a:xfrm>
            <a:off x="4749373" y="1877750"/>
            <a:ext cx="4214055" cy="1541375"/>
          </a:xfrm>
          <a:prstGeom prst="rect">
            <a:avLst/>
          </a:prstGeom>
          <a:noFill/>
          <a:ln>
            <a:noFill/>
          </a:ln>
        </p:spPr>
      </p:pic>
      <p:sp>
        <p:nvSpPr>
          <p:cNvPr id="369" name="Google Shape;369;p75"/>
          <p:cNvSpPr/>
          <p:nvPr/>
        </p:nvSpPr>
        <p:spPr>
          <a:xfrm>
            <a:off x="7482900" y="1957850"/>
            <a:ext cx="9075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Waste-chw2-full</a:t>
            </a:r>
            <a:endParaRPr i="1" sz="800"/>
          </a:p>
        </p:txBody>
      </p:sp>
      <p:pic>
        <p:nvPicPr>
          <p:cNvPr id="370" name="Google Shape;370;p75"/>
          <p:cNvPicPr preferRelativeResize="0"/>
          <p:nvPr/>
        </p:nvPicPr>
        <p:blipFill>
          <a:blip r:embed="rId6">
            <a:alphaModFix/>
          </a:blip>
          <a:stretch>
            <a:fillRect/>
          </a:stretch>
        </p:blipFill>
        <p:spPr>
          <a:xfrm>
            <a:off x="54850" y="4477218"/>
            <a:ext cx="9144003" cy="620613"/>
          </a:xfrm>
          <a:prstGeom prst="rect">
            <a:avLst/>
          </a:prstGeom>
          <a:noFill/>
          <a:ln>
            <a:noFill/>
          </a:ln>
        </p:spPr>
      </p:pic>
      <p:sp>
        <p:nvSpPr>
          <p:cNvPr id="371" name="Google Shape;371;p75"/>
          <p:cNvSpPr/>
          <p:nvPr/>
        </p:nvSpPr>
        <p:spPr>
          <a:xfrm>
            <a:off x="54850" y="4279175"/>
            <a:ext cx="15732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Waste-Waste_Emission_Stats</a:t>
            </a:r>
            <a:endParaRPr i="1" sz="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75" name="Shape 375"/>
        <p:cNvGrpSpPr/>
        <p:nvPr/>
      </p:nvGrpSpPr>
      <p:grpSpPr>
        <a:xfrm>
          <a:off x="0" y="0"/>
          <a:ext cx="0" cy="0"/>
          <a:chOff x="0" y="0"/>
          <a:chExt cx="0" cy="0"/>
        </a:xfrm>
      </p:grpSpPr>
      <p:sp>
        <p:nvSpPr>
          <p:cNvPr id="376" name="Google Shape;376;p76"/>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Production </a:t>
            </a:r>
            <a:endParaRPr sz="2000">
              <a:latin typeface="Inter"/>
              <a:ea typeface="Inter"/>
              <a:cs typeface="Inter"/>
              <a:sym typeface="Inter"/>
            </a:endParaRPr>
          </a:p>
        </p:txBody>
      </p:sp>
      <p:sp>
        <p:nvSpPr>
          <p:cNvPr id="377" name="Google Shape;377;p76"/>
          <p:cNvSpPr txBox="1"/>
          <p:nvPr>
            <p:ph idx="1" type="body"/>
          </p:nvPr>
        </p:nvSpPr>
        <p:spPr>
          <a:xfrm>
            <a:off x="4822875" y="817750"/>
            <a:ext cx="4051500" cy="18570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Clr>
                <a:schemeClr val="dk1"/>
              </a:buClr>
              <a:buSzPct val="68750"/>
              <a:buFont typeface="Arial"/>
              <a:buNone/>
            </a:pPr>
            <a:r>
              <a:rPr lang="en-GB" sz="1600">
                <a:solidFill>
                  <a:schemeClr val="dk1"/>
                </a:solidFill>
                <a:latin typeface="Montserrat"/>
                <a:ea typeface="Montserrat"/>
                <a:cs typeface="Montserrat"/>
                <a:sym typeface="Montserrat"/>
              </a:rPr>
              <a:t>Findings &amp; Considerations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8765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87655" lvl="0" marL="457200" rtl="0" algn="l">
              <a:lnSpc>
                <a:spcPct val="100000"/>
              </a:lnSpc>
              <a:spcBef>
                <a:spcPts val="0"/>
              </a:spcBef>
              <a:spcAft>
                <a:spcPts val="0"/>
              </a:spcAft>
              <a:buClr>
                <a:schemeClr val="dk1"/>
              </a:buClr>
              <a:buSzPct val="100000"/>
              <a:buFont typeface="Montserrat"/>
              <a:buChar char="●"/>
            </a:pPr>
            <a:br>
              <a:rPr lang="en-GB">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indent="-28765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378" name="Google Shape;378;p76"/>
          <p:cNvPicPr preferRelativeResize="0"/>
          <p:nvPr/>
        </p:nvPicPr>
        <p:blipFill>
          <a:blip r:embed="rId3">
            <a:alphaModFix/>
          </a:blip>
          <a:stretch>
            <a:fillRect/>
          </a:stretch>
        </p:blipFill>
        <p:spPr>
          <a:xfrm>
            <a:off x="8482875" y="4804375"/>
            <a:ext cx="565700" cy="261075"/>
          </a:xfrm>
          <a:prstGeom prst="rect">
            <a:avLst/>
          </a:prstGeom>
          <a:noFill/>
          <a:ln>
            <a:noFill/>
          </a:ln>
        </p:spPr>
      </p:pic>
      <p:pic>
        <p:nvPicPr>
          <p:cNvPr id="379" name="Google Shape;379;p76"/>
          <p:cNvPicPr preferRelativeResize="0"/>
          <p:nvPr/>
        </p:nvPicPr>
        <p:blipFill>
          <a:blip r:embed="rId4">
            <a:alphaModFix/>
          </a:blip>
          <a:stretch>
            <a:fillRect/>
          </a:stretch>
        </p:blipFill>
        <p:spPr>
          <a:xfrm>
            <a:off x="236875" y="1356650"/>
            <a:ext cx="4136875" cy="1857034"/>
          </a:xfrm>
          <a:prstGeom prst="rect">
            <a:avLst/>
          </a:prstGeom>
          <a:noFill/>
          <a:ln>
            <a:noFill/>
          </a:ln>
        </p:spPr>
      </p:pic>
      <p:sp>
        <p:nvSpPr>
          <p:cNvPr id="380" name="Google Shape;380;p76"/>
          <p:cNvSpPr/>
          <p:nvPr/>
        </p:nvSpPr>
        <p:spPr>
          <a:xfrm>
            <a:off x="311700" y="1245525"/>
            <a:ext cx="18447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Production-production_bar_chart</a:t>
            </a:r>
            <a:endParaRPr i="1" sz="800"/>
          </a:p>
        </p:txBody>
      </p:sp>
      <p:pic>
        <p:nvPicPr>
          <p:cNvPr id="381" name="Google Shape;381;p76"/>
          <p:cNvPicPr preferRelativeResize="0"/>
          <p:nvPr/>
        </p:nvPicPr>
        <p:blipFill>
          <a:blip r:embed="rId5">
            <a:alphaModFix/>
          </a:blip>
          <a:stretch>
            <a:fillRect/>
          </a:stretch>
        </p:blipFill>
        <p:spPr>
          <a:xfrm>
            <a:off x="152400" y="3970300"/>
            <a:ext cx="8839204" cy="599926"/>
          </a:xfrm>
          <a:prstGeom prst="rect">
            <a:avLst/>
          </a:prstGeom>
          <a:noFill/>
          <a:ln>
            <a:noFill/>
          </a:ln>
        </p:spPr>
      </p:pic>
      <p:sp>
        <p:nvSpPr>
          <p:cNvPr id="382" name="Google Shape;382;p76"/>
          <p:cNvSpPr/>
          <p:nvPr/>
        </p:nvSpPr>
        <p:spPr>
          <a:xfrm>
            <a:off x="118575" y="3678650"/>
            <a:ext cx="20769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Production-Production_Emission_Stats</a:t>
            </a:r>
            <a:endParaRPr i="1"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86" name="Shape 386"/>
        <p:cNvGrpSpPr/>
        <p:nvPr/>
      </p:nvGrpSpPr>
      <p:grpSpPr>
        <a:xfrm>
          <a:off x="0" y="0"/>
          <a:ext cx="0" cy="0"/>
          <a:chOff x="0" y="0"/>
          <a:chExt cx="0" cy="0"/>
        </a:xfrm>
      </p:grpSpPr>
      <p:pic>
        <p:nvPicPr>
          <p:cNvPr id="387" name="Google Shape;387;p77"/>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388" name="Google Shape;388;p77"/>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Production</a:t>
            </a:r>
            <a:endParaRPr sz="2000">
              <a:latin typeface="Inter"/>
              <a:ea typeface="Inter"/>
              <a:cs typeface="Inter"/>
              <a:sym typeface="Inter"/>
            </a:endParaRPr>
          </a:p>
        </p:txBody>
      </p:sp>
      <p:sp>
        <p:nvSpPr>
          <p:cNvPr id="389" name="Google Shape;389;p77"/>
          <p:cNvSpPr txBox="1"/>
          <p:nvPr>
            <p:ph idx="1" type="body"/>
          </p:nvPr>
        </p:nvSpPr>
        <p:spPr>
          <a:xfrm>
            <a:off x="4236225" y="1136250"/>
            <a:ext cx="4575000" cy="19062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Clr>
                <a:schemeClr val="dk1"/>
              </a:buClr>
              <a:buSzPct val="68750"/>
              <a:buFont typeface="Arial"/>
              <a:buNone/>
            </a:pPr>
            <a:r>
              <a:rPr lang="en-GB" sz="1600">
                <a:solidFill>
                  <a:schemeClr val="dk1"/>
                </a:solidFill>
                <a:latin typeface="Montserrat"/>
                <a:ea typeface="Montserrat"/>
                <a:cs typeface="Montserrat"/>
                <a:sym typeface="Montserrat"/>
              </a:rPr>
              <a:t>Findings &amp; Considerations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82334" lvl="0" marL="457200" rtl="0" algn="l">
              <a:lnSpc>
                <a:spcPct val="100000"/>
              </a:lnSpc>
              <a:spcBef>
                <a:spcPts val="0"/>
              </a:spcBef>
              <a:spcAft>
                <a:spcPts val="0"/>
              </a:spcAft>
              <a:buClr>
                <a:schemeClr val="dk1"/>
              </a:buClr>
              <a:buSzPct val="100000"/>
              <a:buFont typeface="Montserrat"/>
              <a:buChar char="●"/>
            </a:pPr>
            <a:r>
              <a:rPr i="1" lang="en-GB" sz="1091">
                <a:solidFill>
                  <a:schemeClr val="dk1"/>
                </a:solidFill>
                <a:latin typeface="Montserrat"/>
                <a:ea typeface="Montserrat"/>
                <a:cs typeface="Montserrat"/>
                <a:sym typeface="Montserrat"/>
              </a:rPr>
              <a:t>Eg As we were required to produce a completely new build for the event we tried to counter our </a:t>
            </a:r>
            <a:r>
              <a:rPr i="1" lang="en-GB" sz="1091">
                <a:solidFill>
                  <a:schemeClr val="dk1"/>
                </a:solidFill>
                <a:latin typeface="Montserrat"/>
                <a:ea typeface="Montserrat"/>
                <a:cs typeface="Montserrat"/>
                <a:sym typeface="Montserrat"/>
              </a:rPr>
              <a:t>emissions</a:t>
            </a:r>
            <a:r>
              <a:rPr i="1" lang="en-GB" sz="1091">
                <a:solidFill>
                  <a:schemeClr val="dk1"/>
                </a:solidFill>
                <a:latin typeface="Montserrat"/>
                <a:ea typeface="Montserrat"/>
                <a:cs typeface="Montserrat"/>
                <a:sym typeface="Montserrat"/>
              </a:rPr>
              <a:t> by reusing/donating upwards of 82% of our materials</a:t>
            </a:r>
            <a:endParaRPr i="1" sz="1091">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8765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8765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390" name="Google Shape;390;p77"/>
          <p:cNvPicPr preferRelativeResize="0"/>
          <p:nvPr/>
        </p:nvPicPr>
        <p:blipFill>
          <a:blip r:embed="rId4">
            <a:alphaModFix/>
          </a:blip>
          <a:stretch>
            <a:fillRect/>
          </a:stretch>
        </p:blipFill>
        <p:spPr>
          <a:xfrm>
            <a:off x="152400" y="1170125"/>
            <a:ext cx="3528102" cy="2117858"/>
          </a:xfrm>
          <a:prstGeom prst="rect">
            <a:avLst/>
          </a:prstGeom>
          <a:noFill/>
          <a:ln>
            <a:noFill/>
          </a:ln>
        </p:spPr>
      </p:pic>
      <p:sp>
        <p:nvSpPr>
          <p:cNvPr id="391" name="Google Shape;391;p77"/>
          <p:cNvSpPr/>
          <p:nvPr/>
        </p:nvSpPr>
        <p:spPr>
          <a:xfrm>
            <a:off x="102175" y="1077400"/>
            <a:ext cx="21573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Production-Production_Emission_Table</a:t>
            </a:r>
            <a:endParaRPr i="1" sz="800"/>
          </a:p>
        </p:txBody>
      </p:sp>
      <p:pic>
        <p:nvPicPr>
          <p:cNvPr id="392" name="Google Shape;392;p77"/>
          <p:cNvPicPr preferRelativeResize="0"/>
          <p:nvPr/>
        </p:nvPicPr>
        <p:blipFill>
          <a:blip r:embed="rId5">
            <a:alphaModFix/>
          </a:blip>
          <a:stretch>
            <a:fillRect/>
          </a:stretch>
        </p:blipFill>
        <p:spPr>
          <a:xfrm>
            <a:off x="152400" y="3514350"/>
            <a:ext cx="8441513" cy="1137626"/>
          </a:xfrm>
          <a:prstGeom prst="rect">
            <a:avLst/>
          </a:prstGeom>
          <a:noFill/>
          <a:ln>
            <a:noFill/>
          </a:ln>
        </p:spPr>
      </p:pic>
      <p:sp>
        <p:nvSpPr>
          <p:cNvPr id="393" name="Google Shape;393;p77"/>
          <p:cNvSpPr/>
          <p:nvPr/>
        </p:nvSpPr>
        <p:spPr>
          <a:xfrm>
            <a:off x="311700" y="3440375"/>
            <a:ext cx="24915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Production-Production_Material_Percentage_Stats</a:t>
            </a:r>
            <a:endParaRPr i="1"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97" name="Shape 397"/>
        <p:cNvGrpSpPr/>
        <p:nvPr/>
      </p:nvGrpSpPr>
      <p:grpSpPr>
        <a:xfrm>
          <a:off x="0" y="0"/>
          <a:ext cx="0" cy="0"/>
          <a:chOff x="0" y="0"/>
          <a:chExt cx="0" cy="0"/>
        </a:xfrm>
      </p:grpSpPr>
      <p:sp>
        <p:nvSpPr>
          <p:cNvPr id="398" name="Google Shape;398;p78"/>
          <p:cNvSpPr txBox="1"/>
          <p:nvPr>
            <p:ph idx="1" type="body"/>
          </p:nvPr>
        </p:nvSpPr>
        <p:spPr>
          <a:xfrm>
            <a:off x="5443650" y="1110225"/>
            <a:ext cx="3367500" cy="2387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GB" sz="1600">
                <a:solidFill>
                  <a:schemeClr val="dk1"/>
                </a:solidFill>
                <a:latin typeface="Montserrat"/>
                <a:ea typeface="Montserrat"/>
                <a:cs typeface="Montserrat"/>
                <a:sym typeface="Montserrat"/>
              </a:rPr>
              <a:t>Findings &amp; Considerations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1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i="1" lang="en-GB" sz="1100">
                <a:solidFill>
                  <a:schemeClr val="dk1"/>
                </a:solidFill>
                <a:latin typeface="Montserrat"/>
                <a:ea typeface="Montserrat"/>
                <a:cs typeface="Montserrat"/>
                <a:sym typeface="Montserrat"/>
              </a:rPr>
              <a:t>Eg From a survey conducted of 100 participants on entry to the event</a:t>
            </a:r>
            <a:br>
              <a:rPr lang="en-GB">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399" name="Google Shape;399;p78"/>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400" name="Google Shape;400;p78"/>
          <p:cNvSpPr txBox="1"/>
          <p:nvPr>
            <p:ph type="title"/>
          </p:nvPr>
        </p:nvSpPr>
        <p:spPr>
          <a:xfrm>
            <a:off x="311700" y="267650"/>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Travel &amp; Transport</a:t>
            </a:r>
            <a:endParaRPr sz="2000">
              <a:latin typeface="Inter"/>
              <a:ea typeface="Inter"/>
              <a:cs typeface="Inter"/>
              <a:sym typeface="Inter"/>
            </a:endParaRPr>
          </a:p>
        </p:txBody>
      </p:sp>
      <p:pic>
        <p:nvPicPr>
          <p:cNvPr id="401" name="Google Shape;401;p78"/>
          <p:cNvPicPr preferRelativeResize="0"/>
          <p:nvPr/>
        </p:nvPicPr>
        <p:blipFill>
          <a:blip r:embed="rId4">
            <a:alphaModFix/>
          </a:blip>
          <a:stretch>
            <a:fillRect/>
          </a:stretch>
        </p:blipFill>
        <p:spPr>
          <a:xfrm>
            <a:off x="152400" y="1170125"/>
            <a:ext cx="4769301" cy="2387500"/>
          </a:xfrm>
          <a:prstGeom prst="rect">
            <a:avLst/>
          </a:prstGeom>
          <a:noFill/>
          <a:ln>
            <a:noFill/>
          </a:ln>
        </p:spPr>
      </p:pic>
      <p:sp>
        <p:nvSpPr>
          <p:cNvPr id="402" name="Google Shape;402;p78"/>
          <p:cNvSpPr/>
          <p:nvPr/>
        </p:nvSpPr>
        <p:spPr>
          <a:xfrm>
            <a:off x="102175" y="1077400"/>
            <a:ext cx="10293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Transport-chart-t1</a:t>
            </a:r>
            <a:endParaRPr i="1" sz="800"/>
          </a:p>
        </p:txBody>
      </p:sp>
      <p:pic>
        <p:nvPicPr>
          <p:cNvPr id="403" name="Google Shape;403;p78"/>
          <p:cNvPicPr preferRelativeResize="0"/>
          <p:nvPr/>
        </p:nvPicPr>
        <p:blipFill>
          <a:blip r:embed="rId5">
            <a:alphaModFix/>
          </a:blip>
          <a:stretch>
            <a:fillRect/>
          </a:stretch>
        </p:blipFill>
        <p:spPr>
          <a:xfrm>
            <a:off x="152400" y="3920625"/>
            <a:ext cx="8839204" cy="599926"/>
          </a:xfrm>
          <a:prstGeom prst="rect">
            <a:avLst/>
          </a:prstGeom>
          <a:noFill/>
          <a:ln>
            <a:noFill/>
          </a:ln>
        </p:spPr>
      </p:pic>
      <p:sp>
        <p:nvSpPr>
          <p:cNvPr id="404" name="Google Shape;404;p78"/>
          <p:cNvSpPr/>
          <p:nvPr/>
        </p:nvSpPr>
        <p:spPr>
          <a:xfrm>
            <a:off x="102175" y="3710025"/>
            <a:ext cx="1733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Transport-Travel_Emission_Stats</a:t>
            </a:r>
            <a:endParaRPr i="1"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08" name="Shape 408"/>
        <p:cNvGrpSpPr/>
        <p:nvPr/>
      </p:nvGrpSpPr>
      <p:grpSpPr>
        <a:xfrm>
          <a:off x="0" y="0"/>
          <a:ext cx="0" cy="0"/>
          <a:chOff x="0" y="0"/>
          <a:chExt cx="0" cy="0"/>
        </a:xfrm>
      </p:grpSpPr>
      <p:pic>
        <p:nvPicPr>
          <p:cNvPr id="409" name="Google Shape;409;p79"/>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410" name="Google Shape;410;p79"/>
          <p:cNvSpPr txBox="1"/>
          <p:nvPr>
            <p:ph type="title"/>
          </p:nvPr>
        </p:nvSpPr>
        <p:spPr>
          <a:xfrm>
            <a:off x="311700" y="341075"/>
            <a:ext cx="8358600" cy="51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Travel &amp; Transport</a:t>
            </a:r>
            <a:endParaRPr sz="2000">
              <a:latin typeface="Inter"/>
              <a:ea typeface="Inter"/>
              <a:cs typeface="Inter"/>
              <a:sym typeface="Inter"/>
            </a:endParaRPr>
          </a:p>
        </p:txBody>
      </p:sp>
      <p:pic>
        <p:nvPicPr>
          <p:cNvPr id="411" name="Google Shape;411;p79"/>
          <p:cNvPicPr preferRelativeResize="0"/>
          <p:nvPr/>
        </p:nvPicPr>
        <p:blipFill>
          <a:blip r:embed="rId4">
            <a:alphaModFix/>
          </a:blip>
          <a:stretch>
            <a:fillRect/>
          </a:stretch>
        </p:blipFill>
        <p:spPr>
          <a:xfrm>
            <a:off x="152400" y="1170125"/>
            <a:ext cx="8839204" cy="2878784"/>
          </a:xfrm>
          <a:prstGeom prst="rect">
            <a:avLst/>
          </a:prstGeom>
          <a:noFill/>
          <a:ln>
            <a:noFill/>
          </a:ln>
        </p:spPr>
      </p:pic>
      <p:sp>
        <p:nvSpPr>
          <p:cNvPr id="412" name="Google Shape;412;p79"/>
          <p:cNvSpPr/>
          <p:nvPr/>
        </p:nvSpPr>
        <p:spPr>
          <a:xfrm>
            <a:off x="152400" y="1054300"/>
            <a:ext cx="1283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Transport-Travel_Table</a:t>
            </a:r>
            <a:endParaRPr i="1"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16" name="Shape 416"/>
        <p:cNvGrpSpPr/>
        <p:nvPr/>
      </p:nvGrpSpPr>
      <p:grpSpPr>
        <a:xfrm>
          <a:off x="0" y="0"/>
          <a:ext cx="0" cy="0"/>
          <a:chOff x="0" y="0"/>
          <a:chExt cx="0" cy="0"/>
        </a:xfrm>
      </p:grpSpPr>
      <p:pic>
        <p:nvPicPr>
          <p:cNvPr id="417" name="Google Shape;417;p80"/>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418" name="Google Shape;418;p80"/>
          <p:cNvSpPr txBox="1"/>
          <p:nvPr>
            <p:ph type="title"/>
          </p:nvPr>
        </p:nvSpPr>
        <p:spPr>
          <a:xfrm>
            <a:off x="311700" y="342700"/>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Food &amp; Beverage</a:t>
            </a:r>
            <a:endParaRPr sz="2000">
              <a:latin typeface="Inter"/>
              <a:ea typeface="Inter"/>
              <a:cs typeface="Inter"/>
              <a:sym typeface="Inter"/>
            </a:endParaRPr>
          </a:p>
        </p:txBody>
      </p:sp>
      <p:pic>
        <p:nvPicPr>
          <p:cNvPr id="419" name="Google Shape;419;p80"/>
          <p:cNvPicPr preferRelativeResize="0"/>
          <p:nvPr/>
        </p:nvPicPr>
        <p:blipFill>
          <a:blip r:embed="rId4">
            <a:alphaModFix/>
          </a:blip>
          <a:stretch>
            <a:fillRect/>
          </a:stretch>
        </p:blipFill>
        <p:spPr>
          <a:xfrm>
            <a:off x="347900" y="1361313"/>
            <a:ext cx="3963349" cy="2379124"/>
          </a:xfrm>
          <a:prstGeom prst="rect">
            <a:avLst/>
          </a:prstGeom>
          <a:noFill/>
          <a:ln>
            <a:noFill/>
          </a:ln>
        </p:spPr>
      </p:pic>
      <p:pic>
        <p:nvPicPr>
          <p:cNvPr id="420" name="Google Shape;420;p80"/>
          <p:cNvPicPr preferRelativeResize="0"/>
          <p:nvPr/>
        </p:nvPicPr>
        <p:blipFill>
          <a:blip r:embed="rId5">
            <a:alphaModFix/>
          </a:blip>
          <a:stretch>
            <a:fillRect/>
          </a:stretch>
        </p:blipFill>
        <p:spPr>
          <a:xfrm>
            <a:off x="4816449" y="1260988"/>
            <a:ext cx="3843201" cy="2578400"/>
          </a:xfrm>
          <a:prstGeom prst="rect">
            <a:avLst/>
          </a:prstGeom>
          <a:noFill/>
          <a:ln>
            <a:noFill/>
          </a:ln>
        </p:spPr>
      </p:pic>
      <p:sp>
        <p:nvSpPr>
          <p:cNvPr id="421" name="Google Shape;421;p80"/>
          <p:cNvSpPr/>
          <p:nvPr/>
        </p:nvSpPr>
        <p:spPr>
          <a:xfrm>
            <a:off x="152400" y="1208325"/>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Food_Drink-Catering_FoodType_Table</a:t>
            </a:r>
            <a:endParaRPr i="1" sz="800"/>
          </a:p>
        </p:txBody>
      </p:sp>
      <p:sp>
        <p:nvSpPr>
          <p:cNvPr id="422" name="Google Shape;422;p80"/>
          <p:cNvSpPr/>
          <p:nvPr/>
        </p:nvSpPr>
        <p:spPr>
          <a:xfrm>
            <a:off x="6095575" y="1108000"/>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Food_Drink-Catering_DrinkType_Table</a:t>
            </a:r>
            <a:endParaRPr i="1" sz="800"/>
          </a:p>
        </p:txBody>
      </p:sp>
      <p:pic>
        <p:nvPicPr>
          <p:cNvPr id="423" name="Google Shape;423;p80"/>
          <p:cNvPicPr preferRelativeResize="0"/>
          <p:nvPr/>
        </p:nvPicPr>
        <p:blipFill>
          <a:blip r:embed="rId6">
            <a:alphaModFix/>
          </a:blip>
          <a:stretch>
            <a:fillRect/>
          </a:stretch>
        </p:blipFill>
        <p:spPr>
          <a:xfrm>
            <a:off x="560350" y="4082650"/>
            <a:ext cx="7092567" cy="966225"/>
          </a:xfrm>
          <a:prstGeom prst="rect">
            <a:avLst/>
          </a:prstGeom>
          <a:noFill/>
          <a:ln>
            <a:noFill/>
          </a:ln>
        </p:spPr>
      </p:pic>
      <p:sp>
        <p:nvSpPr>
          <p:cNvPr id="424" name="Google Shape;424;p80"/>
          <p:cNvSpPr/>
          <p:nvPr/>
        </p:nvSpPr>
        <p:spPr>
          <a:xfrm>
            <a:off x="464800" y="3894450"/>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Food_Drink-Catering_Emission_Stats</a:t>
            </a:r>
            <a:endParaRPr i="1"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28" name="Shape 428"/>
        <p:cNvGrpSpPr/>
        <p:nvPr/>
      </p:nvGrpSpPr>
      <p:grpSpPr>
        <a:xfrm>
          <a:off x="0" y="0"/>
          <a:ext cx="0" cy="0"/>
          <a:chOff x="0" y="0"/>
          <a:chExt cx="0" cy="0"/>
        </a:xfrm>
      </p:grpSpPr>
      <p:pic>
        <p:nvPicPr>
          <p:cNvPr id="429" name="Google Shape;429;p81"/>
          <p:cNvPicPr preferRelativeResize="0"/>
          <p:nvPr/>
        </p:nvPicPr>
        <p:blipFill>
          <a:blip r:embed="rId3">
            <a:alphaModFix/>
          </a:blip>
          <a:stretch>
            <a:fillRect/>
          </a:stretch>
        </p:blipFill>
        <p:spPr>
          <a:xfrm>
            <a:off x="8482875" y="4804375"/>
            <a:ext cx="565700" cy="261075"/>
          </a:xfrm>
          <a:prstGeom prst="rect">
            <a:avLst/>
          </a:prstGeom>
          <a:noFill/>
          <a:ln>
            <a:noFill/>
          </a:ln>
        </p:spPr>
      </p:pic>
      <p:sp>
        <p:nvSpPr>
          <p:cNvPr id="430" name="Google Shape;430;p81"/>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Food &amp; Beverage</a:t>
            </a:r>
            <a:endParaRPr sz="2000">
              <a:latin typeface="Inter"/>
              <a:ea typeface="Inter"/>
              <a:cs typeface="Inter"/>
              <a:sym typeface="Inter"/>
            </a:endParaRPr>
          </a:p>
        </p:txBody>
      </p:sp>
      <p:sp>
        <p:nvSpPr>
          <p:cNvPr id="431" name="Google Shape;431;p81"/>
          <p:cNvSpPr txBox="1"/>
          <p:nvPr>
            <p:ph idx="1" type="body"/>
          </p:nvPr>
        </p:nvSpPr>
        <p:spPr>
          <a:xfrm>
            <a:off x="5946375" y="127825"/>
            <a:ext cx="3603900" cy="2055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GB" sz="1100">
                <a:solidFill>
                  <a:schemeClr val="dk1"/>
                </a:solidFill>
                <a:latin typeface="Montserrat"/>
                <a:ea typeface="Montserrat"/>
                <a:cs typeface="Montserrat"/>
                <a:sym typeface="Montserrat"/>
              </a:rPr>
              <a:t>Findings &amp; Considerations</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700">
              <a:solidFill>
                <a:schemeClr val="dk1"/>
              </a:solidFill>
              <a:latin typeface="Montserrat"/>
              <a:ea typeface="Montserrat"/>
              <a:cs typeface="Montserrat"/>
              <a:sym typeface="Montserrat"/>
            </a:endParaRPr>
          </a:p>
          <a:p>
            <a:pPr indent="-260350" lvl="0" marL="457200" rtl="0" algn="l">
              <a:lnSpc>
                <a:spcPct val="100000"/>
              </a:lnSpc>
              <a:spcBef>
                <a:spcPts val="0"/>
              </a:spcBef>
              <a:spcAft>
                <a:spcPts val="0"/>
              </a:spcAft>
              <a:buClr>
                <a:schemeClr val="dk1"/>
              </a:buClr>
              <a:buSzPts val="500"/>
              <a:buFont typeface="Montserrat"/>
              <a:buChar char="●"/>
            </a:pPr>
            <a:r>
              <a:t/>
            </a:r>
            <a:endParaRPr sz="5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700">
              <a:solidFill>
                <a:schemeClr val="dk1"/>
              </a:solidFill>
              <a:latin typeface="Montserrat"/>
              <a:ea typeface="Montserrat"/>
              <a:cs typeface="Montserrat"/>
              <a:sym typeface="Montserrat"/>
            </a:endParaRPr>
          </a:p>
          <a:p>
            <a:pPr indent="-273050" lvl="0" marL="457200" rtl="0" algn="l">
              <a:lnSpc>
                <a:spcPct val="100000"/>
              </a:lnSpc>
              <a:spcBef>
                <a:spcPts val="0"/>
              </a:spcBef>
              <a:spcAft>
                <a:spcPts val="0"/>
              </a:spcAft>
              <a:buClr>
                <a:schemeClr val="dk1"/>
              </a:buClr>
              <a:buSzPts val="700"/>
              <a:buFont typeface="Montserrat"/>
              <a:buChar char="●"/>
            </a:pPr>
            <a:r>
              <a:t/>
            </a:r>
            <a:endParaRPr sz="7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700">
              <a:solidFill>
                <a:schemeClr val="dk1"/>
              </a:solidFill>
              <a:latin typeface="Montserrat"/>
              <a:ea typeface="Montserrat"/>
              <a:cs typeface="Montserrat"/>
              <a:sym typeface="Montserrat"/>
            </a:endParaRPr>
          </a:p>
          <a:p>
            <a:pPr indent="-273050" lvl="0" marL="457200" rtl="0" algn="l">
              <a:lnSpc>
                <a:spcPct val="100000"/>
              </a:lnSpc>
              <a:spcBef>
                <a:spcPts val="0"/>
              </a:spcBef>
              <a:spcAft>
                <a:spcPts val="0"/>
              </a:spcAft>
              <a:buClr>
                <a:schemeClr val="dk1"/>
              </a:buClr>
              <a:buSzPts val="700"/>
              <a:buFont typeface="Montserrat"/>
              <a:buChar char="●"/>
            </a:pPr>
            <a:r>
              <a:t/>
            </a:r>
            <a:endParaRPr sz="7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9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432" name="Google Shape;432;p81"/>
          <p:cNvPicPr preferRelativeResize="0"/>
          <p:nvPr/>
        </p:nvPicPr>
        <p:blipFill>
          <a:blip r:embed="rId4">
            <a:alphaModFix/>
          </a:blip>
          <a:stretch>
            <a:fillRect/>
          </a:stretch>
        </p:blipFill>
        <p:spPr>
          <a:xfrm>
            <a:off x="311700" y="1623550"/>
            <a:ext cx="6127326" cy="2633149"/>
          </a:xfrm>
          <a:prstGeom prst="rect">
            <a:avLst/>
          </a:prstGeom>
          <a:noFill/>
          <a:ln>
            <a:noFill/>
          </a:ln>
        </p:spPr>
      </p:pic>
      <p:sp>
        <p:nvSpPr>
          <p:cNvPr id="433" name="Google Shape;433;p81"/>
          <p:cNvSpPr/>
          <p:nvPr/>
        </p:nvSpPr>
        <p:spPr>
          <a:xfrm>
            <a:off x="3558450" y="1706275"/>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Food_Drink-catering_line_chart_1</a:t>
            </a:r>
            <a:endParaRPr i="1"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37" name="Shape 437"/>
        <p:cNvGrpSpPr/>
        <p:nvPr/>
      </p:nvGrpSpPr>
      <p:grpSpPr>
        <a:xfrm>
          <a:off x="0" y="0"/>
          <a:ext cx="0" cy="0"/>
          <a:chOff x="0" y="0"/>
          <a:chExt cx="0" cy="0"/>
        </a:xfrm>
      </p:grpSpPr>
      <p:sp>
        <p:nvSpPr>
          <p:cNvPr id="438" name="Google Shape;438;p82"/>
          <p:cNvSpPr txBox="1"/>
          <p:nvPr>
            <p:ph type="title"/>
          </p:nvPr>
        </p:nvSpPr>
        <p:spPr>
          <a:xfrm>
            <a:off x="311700" y="555600"/>
            <a:ext cx="37236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lang="en-GB" sz="5000">
                <a:latin typeface="Inter"/>
                <a:ea typeface="Inter"/>
                <a:cs typeface="Inter"/>
                <a:sym typeface="Inter"/>
              </a:rPr>
              <a:t>Serveware</a:t>
            </a:r>
            <a:endParaRPr/>
          </a:p>
        </p:txBody>
      </p:sp>
      <p:sp>
        <p:nvSpPr>
          <p:cNvPr id="439" name="Google Shape;439;p82"/>
          <p:cNvSpPr txBox="1"/>
          <p:nvPr>
            <p:ph idx="1" type="body"/>
          </p:nvPr>
        </p:nvSpPr>
        <p:spPr>
          <a:xfrm>
            <a:off x="231950" y="2960575"/>
            <a:ext cx="3308400" cy="19716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Clr>
                <a:schemeClr val="dk1"/>
              </a:buClr>
              <a:buSzPts val="1018"/>
              <a:buFont typeface="Arial"/>
              <a:buNone/>
            </a:pPr>
            <a:r>
              <a:rPr lang="en-GB" sz="1180">
                <a:solidFill>
                  <a:schemeClr val="dk1"/>
                </a:solidFill>
                <a:latin typeface="Montserrat"/>
                <a:ea typeface="Montserrat"/>
                <a:cs typeface="Montserrat"/>
                <a:sym typeface="Montserrat"/>
              </a:rPr>
              <a:t>Findings &amp; Considerations</a:t>
            </a:r>
            <a:endParaRPr sz="1365">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SzPts val="1018"/>
              <a:buNone/>
            </a:pPr>
            <a:r>
              <a:t/>
            </a:r>
            <a:endParaRPr sz="810">
              <a:solidFill>
                <a:schemeClr val="dk1"/>
              </a:solidFill>
              <a:latin typeface="Montserrat"/>
              <a:ea typeface="Montserrat"/>
              <a:cs typeface="Montserrat"/>
              <a:sym typeface="Montserrat"/>
            </a:endParaRPr>
          </a:p>
          <a:p>
            <a:pPr indent="-280035" lvl="0" marL="457200" rtl="0" algn="l">
              <a:lnSpc>
                <a:spcPct val="80000"/>
              </a:lnSpc>
              <a:spcBef>
                <a:spcPts val="0"/>
              </a:spcBef>
              <a:spcAft>
                <a:spcPts val="0"/>
              </a:spcAft>
              <a:buClr>
                <a:schemeClr val="dk1"/>
              </a:buClr>
              <a:buSzPts val="810"/>
              <a:buFont typeface="Montserrat"/>
              <a:buChar char="●"/>
            </a:pPr>
            <a:r>
              <a:t/>
            </a:r>
            <a:endParaRPr sz="81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1018"/>
              <a:buNone/>
            </a:pPr>
            <a:r>
              <a:t/>
            </a:r>
            <a:endParaRPr sz="810">
              <a:solidFill>
                <a:schemeClr val="dk1"/>
              </a:solidFill>
              <a:latin typeface="Montserrat"/>
              <a:ea typeface="Montserrat"/>
              <a:cs typeface="Montserrat"/>
              <a:sym typeface="Montserrat"/>
            </a:endParaRPr>
          </a:p>
          <a:p>
            <a:pPr indent="-280035" lvl="0" marL="457200" rtl="0" algn="l">
              <a:lnSpc>
                <a:spcPct val="80000"/>
              </a:lnSpc>
              <a:spcBef>
                <a:spcPts val="0"/>
              </a:spcBef>
              <a:spcAft>
                <a:spcPts val="0"/>
              </a:spcAft>
              <a:buClr>
                <a:schemeClr val="dk1"/>
              </a:buClr>
              <a:buSzPts val="810"/>
              <a:buFont typeface="Montserrat"/>
              <a:buChar char="●"/>
            </a:pPr>
            <a:r>
              <a:t/>
            </a:r>
            <a:endParaRPr sz="81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1018"/>
              <a:buNone/>
            </a:pPr>
            <a:r>
              <a:t/>
            </a:r>
            <a:endParaRPr sz="810">
              <a:solidFill>
                <a:schemeClr val="dk1"/>
              </a:solidFill>
              <a:latin typeface="Montserrat"/>
              <a:ea typeface="Montserrat"/>
              <a:cs typeface="Montserrat"/>
              <a:sym typeface="Montserrat"/>
            </a:endParaRPr>
          </a:p>
          <a:p>
            <a:pPr indent="-280035" lvl="0" marL="457200" rtl="0" algn="l">
              <a:lnSpc>
                <a:spcPct val="80000"/>
              </a:lnSpc>
              <a:spcBef>
                <a:spcPts val="0"/>
              </a:spcBef>
              <a:spcAft>
                <a:spcPts val="0"/>
              </a:spcAft>
              <a:buClr>
                <a:schemeClr val="dk1"/>
              </a:buClr>
              <a:buSzPts val="810"/>
              <a:buFont typeface="Montserrat"/>
              <a:buChar char="●"/>
            </a:pPr>
            <a:r>
              <a:t/>
            </a:r>
            <a:endParaRPr sz="810">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SzPts val="1018"/>
              <a:buNone/>
            </a:pPr>
            <a:r>
              <a:t/>
            </a:r>
            <a:endParaRPr sz="1920">
              <a:solidFill>
                <a:schemeClr val="dk1"/>
              </a:solidFill>
              <a:latin typeface="Montserrat"/>
              <a:ea typeface="Montserrat"/>
              <a:cs typeface="Montserrat"/>
              <a:sym typeface="Montserrat"/>
            </a:endParaRPr>
          </a:p>
          <a:p>
            <a:pPr indent="0" lvl="0" marL="457200" rtl="0" algn="l">
              <a:lnSpc>
                <a:spcPct val="95000"/>
              </a:lnSpc>
              <a:spcBef>
                <a:spcPts val="0"/>
              </a:spcBef>
              <a:spcAft>
                <a:spcPts val="0"/>
              </a:spcAft>
              <a:buSzPts val="1018"/>
              <a:buNone/>
            </a:pPr>
            <a:r>
              <a:t/>
            </a:r>
            <a:endParaRPr sz="810"/>
          </a:p>
          <a:p>
            <a:pPr indent="0" lvl="0" marL="0" rtl="0" algn="l">
              <a:lnSpc>
                <a:spcPct val="95000"/>
              </a:lnSpc>
              <a:spcBef>
                <a:spcPts val="1200"/>
              </a:spcBef>
              <a:spcAft>
                <a:spcPts val="1200"/>
              </a:spcAft>
              <a:buSzPts val="1018"/>
              <a:buNone/>
            </a:pPr>
            <a:r>
              <a:t/>
            </a:r>
            <a:endParaRPr sz="810"/>
          </a:p>
        </p:txBody>
      </p:sp>
      <p:pic>
        <p:nvPicPr>
          <p:cNvPr id="440" name="Google Shape;440;p82"/>
          <p:cNvPicPr preferRelativeResize="0"/>
          <p:nvPr/>
        </p:nvPicPr>
        <p:blipFill>
          <a:blip r:embed="rId3">
            <a:alphaModFix/>
          </a:blip>
          <a:stretch>
            <a:fillRect/>
          </a:stretch>
        </p:blipFill>
        <p:spPr>
          <a:xfrm>
            <a:off x="3879650" y="827325"/>
            <a:ext cx="5223227" cy="2907601"/>
          </a:xfrm>
          <a:prstGeom prst="rect">
            <a:avLst/>
          </a:prstGeom>
          <a:noFill/>
          <a:ln>
            <a:noFill/>
          </a:ln>
        </p:spPr>
      </p:pic>
      <p:sp>
        <p:nvSpPr>
          <p:cNvPr id="441" name="Google Shape;441;p82"/>
          <p:cNvSpPr/>
          <p:nvPr/>
        </p:nvSpPr>
        <p:spPr>
          <a:xfrm>
            <a:off x="7040125" y="827325"/>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F</a:t>
            </a:r>
            <a:r>
              <a:rPr i="1" lang="en-GB" sz="800"/>
              <a:t>ood_Drink-serveware-chart</a:t>
            </a:r>
            <a:endParaRPr i="1" sz="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83"/>
          <p:cNvSpPr txBox="1"/>
          <p:nvPr>
            <p:ph type="title"/>
          </p:nvPr>
        </p:nvSpPr>
        <p:spPr>
          <a:xfrm>
            <a:off x="311700" y="445025"/>
            <a:ext cx="8520600" cy="572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b="0" lang="en-GB" sz="5000"/>
              <a:t>Successes</a:t>
            </a:r>
            <a:endParaRPr b="0" sz="2000"/>
          </a:p>
        </p:txBody>
      </p:sp>
      <p:sp>
        <p:nvSpPr>
          <p:cNvPr id="447" name="Google Shape;447;p83"/>
          <p:cNvSpPr txBox="1"/>
          <p:nvPr/>
        </p:nvSpPr>
        <p:spPr>
          <a:xfrm>
            <a:off x="7450725" y="188675"/>
            <a:ext cx="1503000" cy="1015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sz="900">
                <a:solidFill>
                  <a:schemeClr val="dk1"/>
                </a:solidFill>
                <a:latin typeface="Inter"/>
                <a:ea typeface="Inter"/>
                <a:cs typeface="Inter"/>
                <a:sym typeface="Inter"/>
              </a:rPr>
              <a:t>Di</a:t>
            </a:r>
            <a:r>
              <a:rPr i="1" lang="en-GB" sz="900">
                <a:solidFill>
                  <a:schemeClr val="dk1"/>
                </a:solidFill>
                <a:latin typeface="Inter"/>
                <a:ea typeface="Inter"/>
                <a:cs typeface="Inter"/>
                <a:sym typeface="Inter"/>
              </a:rPr>
              <a:t>d you meet your sustainable goals? Or use this space input any sustainable choices that you were unable to add into TRACE</a:t>
            </a:r>
            <a:endParaRPr i="1" sz="900">
              <a:solidFill>
                <a:schemeClr val="dk1"/>
              </a:solidFill>
              <a:latin typeface="Inter"/>
              <a:ea typeface="Inter"/>
              <a:cs typeface="Inter"/>
              <a:sym typeface="Inter"/>
            </a:endParaRPr>
          </a:p>
        </p:txBody>
      </p:sp>
      <p:pic>
        <p:nvPicPr>
          <p:cNvPr id="448" name="Google Shape;448;p83"/>
          <p:cNvPicPr preferRelativeResize="0"/>
          <p:nvPr/>
        </p:nvPicPr>
        <p:blipFill rotWithShape="1">
          <a:blip r:embed="rId3">
            <a:alphaModFix/>
          </a:blip>
          <a:srcRect b="0" l="0" r="0" t="0"/>
          <a:stretch/>
        </p:blipFill>
        <p:spPr>
          <a:xfrm>
            <a:off x="231874" y="1278224"/>
            <a:ext cx="1271138" cy="1106974"/>
          </a:xfrm>
          <a:prstGeom prst="rect">
            <a:avLst/>
          </a:prstGeom>
          <a:noFill/>
          <a:ln>
            <a:noFill/>
          </a:ln>
        </p:spPr>
      </p:pic>
      <p:pic>
        <p:nvPicPr>
          <p:cNvPr id="449" name="Google Shape;449;p83"/>
          <p:cNvPicPr preferRelativeResize="0"/>
          <p:nvPr/>
        </p:nvPicPr>
        <p:blipFill rotWithShape="1">
          <a:blip r:embed="rId4">
            <a:alphaModFix/>
          </a:blip>
          <a:srcRect b="0" l="0" r="0" t="0"/>
          <a:stretch/>
        </p:blipFill>
        <p:spPr>
          <a:xfrm rot="10800000">
            <a:off x="312475" y="2571750"/>
            <a:ext cx="1190538" cy="1171867"/>
          </a:xfrm>
          <a:prstGeom prst="rect">
            <a:avLst/>
          </a:prstGeom>
          <a:noFill/>
          <a:ln>
            <a:noFill/>
          </a:ln>
        </p:spPr>
      </p:pic>
      <p:pic>
        <p:nvPicPr>
          <p:cNvPr id="450" name="Google Shape;450;p83"/>
          <p:cNvPicPr preferRelativeResize="0"/>
          <p:nvPr/>
        </p:nvPicPr>
        <p:blipFill rotWithShape="1">
          <a:blip r:embed="rId5">
            <a:alphaModFix/>
          </a:blip>
          <a:srcRect b="0" l="0" r="0" t="0"/>
          <a:stretch/>
        </p:blipFill>
        <p:spPr>
          <a:xfrm>
            <a:off x="312475" y="3930187"/>
            <a:ext cx="1190525" cy="1155908"/>
          </a:xfrm>
          <a:prstGeom prst="rect">
            <a:avLst/>
          </a:prstGeom>
          <a:noFill/>
          <a:ln>
            <a:noFill/>
          </a:ln>
        </p:spPr>
      </p:pic>
      <p:sp>
        <p:nvSpPr>
          <p:cNvPr id="451" name="Google Shape;451;p83"/>
          <p:cNvSpPr txBox="1"/>
          <p:nvPr/>
        </p:nvSpPr>
        <p:spPr>
          <a:xfrm>
            <a:off x="75525" y="1656713"/>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Success </a:t>
            </a:r>
            <a:r>
              <a:rPr lang="en-GB" sz="1600">
                <a:latin typeface="Inter"/>
                <a:ea typeface="Inter"/>
                <a:cs typeface="Inter"/>
                <a:sym typeface="Inter"/>
              </a:rPr>
              <a:t>A </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452" name="Google Shape;452;p83"/>
          <p:cNvSpPr txBox="1"/>
          <p:nvPr/>
        </p:nvSpPr>
        <p:spPr>
          <a:xfrm>
            <a:off x="75525" y="295503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Success</a:t>
            </a:r>
            <a:r>
              <a:rPr lang="en-GB" sz="1600">
                <a:latin typeface="Inter"/>
                <a:ea typeface="Inter"/>
                <a:cs typeface="Inter"/>
                <a:sym typeface="Inter"/>
              </a:rPr>
              <a:t> B</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453" name="Google Shape;453;p83"/>
          <p:cNvSpPr txBox="1"/>
          <p:nvPr/>
        </p:nvSpPr>
        <p:spPr>
          <a:xfrm>
            <a:off x="35238" y="425333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Success</a:t>
            </a:r>
            <a:r>
              <a:rPr lang="en-GB" sz="1600">
                <a:latin typeface="Inter"/>
                <a:ea typeface="Inter"/>
                <a:cs typeface="Inter"/>
                <a:sym typeface="Inter"/>
              </a:rPr>
              <a:t> C</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454" name="Google Shape;454;p83"/>
          <p:cNvSpPr/>
          <p:nvPr/>
        </p:nvSpPr>
        <p:spPr>
          <a:xfrm>
            <a:off x="1883050" y="1451513"/>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455" name="Google Shape;455;p83"/>
          <p:cNvSpPr/>
          <p:nvPr/>
        </p:nvSpPr>
        <p:spPr>
          <a:xfrm>
            <a:off x="1883050" y="2749825"/>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456" name="Google Shape;456;p83"/>
          <p:cNvSpPr/>
          <p:nvPr/>
        </p:nvSpPr>
        <p:spPr>
          <a:xfrm>
            <a:off x="1883050" y="4048113"/>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4"/>
          <p:cNvSpPr/>
          <p:nvPr/>
        </p:nvSpPr>
        <p:spPr>
          <a:xfrm>
            <a:off x="4247025" y="14515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Opportunity</a:t>
            </a:r>
            <a:endParaRPr sz="1600">
              <a:latin typeface="Inter"/>
              <a:ea typeface="Inter"/>
              <a:cs typeface="Inter"/>
              <a:sym typeface="Inter"/>
            </a:endParaRPr>
          </a:p>
        </p:txBody>
      </p:sp>
      <p:sp>
        <p:nvSpPr>
          <p:cNvPr id="462" name="Google Shape;462;p84"/>
          <p:cNvSpPr/>
          <p:nvPr/>
        </p:nvSpPr>
        <p:spPr>
          <a:xfrm>
            <a:off x="611850" y="40227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463" name="Google Shape;463;p84"/>
          <p:cNvSpPr/>
          <p:nvPr/>
        </p:nvSpPr>
        <p:spPr>
          <a:xfrm>
            <a:off x="611850" y="26961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464" name="Google Shape;464;p84"/>
          <p:cNvSpPr/>
          <p:nvPr/>
        </p:nvSpPr>
        <p:spPr>
          <a:xfrm>
            <a:off x="611850" y="14515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465" name="Google Shape;465;p84"/>
          <p:cNvSpPr txBox="1"/>
          <p:nvPr/>
        </p:nvSpPr>
        <p:spPr>
          <a:xfrm>
            <a:off x="1064850" y="165673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Challenge</a:t>
            </a:r>
            <a:endParaRPr sz="1600">
              <a:latin typeface="Inter"/>
              <a:ea typeface="Inter"/>
              <a:cs typeface="Inter"/>
              <a:sym typeface="Inter"/>
            </a:endParaRPr>
          </a:p>
          <a:p>
            <a:pPr indent="0" lvl="0" marL="0" rtl="0" algn="l">
              <a:spcBef>
                <a:spcPts val="0"/>
              </a:spcBef>
              <a:spcAft>
                <a:spcPts val="0"/>
              </a:spcAft>
              <a:buNone/>
            </a:pPr>
            <a:r>
              <a:t/>
            </a:r>
            <a:endParaRPr>
              <a:latin typeface="Inter"/>
              <a:ea typeface="Inter"/>
              <a:cs typeface="Inter"/>
              <a:sym typeface="Inter"/>
            </a:endParaRPr>
          </a:p>
        </p:txBody>
      </p:sp>
      <p:sp>
        <p:nvSpPr>
          <p:cNvPr id="466" name="Google Shape;466;p84"/>
          <p:cNvSpPr txBox="1"/>
          <p:nvPr/>
        </p:nvSpPr>
        <p:spPr>
          <a:xfrm>
            <a:off x="1064850" y="2942313"/>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Challenge</a:t>
            </a:r>
            <a:endParaRPr sz="1600">
              <a:latin typeface="Inter"/>
              <a:ea typeface="Inter"/>
              <a:cs typeface="Inter"/>
              <a:sym typeface="Inter"/>
            </a:endParaRPr>
          </a:p>
          <a:p>
            <a:pPr indent="0" lvl="0" marL="0" rtl="0" algn="l">
              <a:spcBef>
                <a:spcPts val="0"/>
              </a:spcBef>
              <a:spcAft>
                <a:spcPts val="0"/>
              </a:spcAft>
              <a:buNone/>
            </a:pPr>
            <a:r>
              <a:t/>
            </a:r>
            <a:endParaRPr>
              <a:latin typeface="Inter"/>
              <a:ea typeface="Inter"/>
              <a:cs typeface="Inter"/>
              <a:sym typeface="Inter"/>
            </a:endParaRPr>
          </a:p>
        </p:txBody>
      </p:sp>
      <p:sp>
        <p:nvSpPr>
          <p:cNvPr id="467" name="Google Shape;467;p84"/>
          <p:cNvSpPr txBox="1"/>
          <p:nvPr/>
        </p:nvSpPr>
        <p:spPr>
          <a:xfrm>
            <a:off x="1064850" y="422788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Challenge</a:t>
            </a:r>
            <a:endParaRPr sz="1600">
              <a:latin typeface="Inter"/>
              <a:ea typeface="Inter"/>
              <a:cs typeface="Inter"/>
              <a:sym typeface="Inter"/>
            </a:endParaRPr>
          </a:p>
          <a:p>
            <a:pPr indent="0" lvl="0" marL="0" rtl="0" algn="l">
              <a:spcBef>
                <a:spcPts val="0"/>
              </a:spcBef>
              <a:spcAft>
                <a:spcPts val="0"/>
              </a:spcAft>
              <a:buNone/>
            </a:pPr>
            <a:r>
              <a:t/>
            </a:r>
            <a:endParaRPr>
              <a:latin typeface="Inter"/>
              <a:ea typeface="Inter"/>
              <a:cs typeface="Inter"/>
              <a:sym typeface="Inter"/>
            </a:endParaRPr>
          </a:p>
        </p:txBody>
      </p:sp>
      <p:sp>
        <p:nvSpPr>
          <p:cNvPr id="468" name="Google Shape;468;p84"/>
          <p:cNvSpPr/>
          <p:nvPr/>
        </p:nvSpPr>
        <p:spPr>
          <a:xfrm>
            <a:off x="4247025" y="26961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Opportunity</a:t>
            </a:r>
            <a:endParaRPr sz="1600">
              <a:latin typeface="Inter"/>
              <a:ea typeface="Inter"/>
              <a:cs typeface="Inter"/>
              <a:sym typeface="Inter"/>
            </a:endParaRPr>
          </a:p>
        </p:txBody>
      </p:sp>
      <p:sp>
        <p:nvSpPr>
          <p:cNvPr id="469" name="Google Shape;469;p84"/>
          <p:cNvSpPr/>
          <p:nvPr/>
        </p:nvSpPr>
        <p:spPr>
          <a:xfrm>
            <a:off x="4247025" y="4022725"/>
            <a:ext cx="2570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Opportunity</a:t>
            </a:r>
            <a:endParaRPr sz="1600">
              <a:latin typeface="Inter"/>
              <a:ea typeface="Inter"/>
              <a:cs typeface="Inter"/>
              <a:sym typeface="Inter"/>
            </a:endParaRPr>
          </a:p>
        </p:txBody>
      </p:sp>
      <p:cxnSp>
        <p:nvCxnSpPr>
          <p:cNvPr id="470" name="Google Shape;470;p84"/>
          <p:cNvCxnSpPr/>
          <p:nvPr/>
        </p:nvCxnSpPr>
        <p:spPr>
          <a:xfrm>
            <a:off x="3361775" y="1860175"/>
            <a:ext cx="683700" cy="0"/>
          </a:xfrm>
          <a:prstGeom prst="straightConnector1">
            <a:avLst/>
          </a:prstGeom>
          <a:noFill/>
          <a:ln cap="flat" cmpd="sng" w="9525">
            <a:solidFill>
              <a:schemeClr val="dk2"/>
            </a:solidFill>
            <a:prstDash val="solid"/>
            <a:round/>
            <a:headEnd len="med" w="med" type="none"/>
            <a:tailEnd len="med" w="med" type="triangle"/>
          </a:ln>
        </p:spPr>
      </p:cxnSp>
      <p:cxnSp>
        <p:nvCxnSpPr>
          <p:cNvPr id="471" name="Google Shape;471;p84"/>
          <p:cNvCxnSpPr/>
          <p:nvPr/>
        </p:nvCxnSpPr>
        <p:spPr>
          <a:xfrm>
            <a:off x="3312475" y="3103975"/>
            <a:ext cx="683700" cy="0"/>
          </a:xfrm>
          <a:prstGeom prst="straightConnector1">
            <a:avLst/>
          </a:prstGeom>
          <a:noFill/>
          <a:ln cap="flat" cmpd="sng" w="9525">
            <a:solidFill>
              <a:schemeClr val="dk2"/>
            </a:solidFill>
            <a:prstDash val="solid"/>
            <a:round/>
            <a:headEnd len="med" w="med" type="none"/>
            <a:tailEnd len="med" w="med" type="triangle"/>
          </a:ln>
        </p:spPr>
      </p:cxnSp>
      <p:cxnSp>
        <p:nvCxnSpPr>
          <p:cNvPr id="472" name="Google Shape;472;p84"/>
          <p:cNvCxnSpPr/>
          <p:nvPr/>
        </p:nvCxnSpPr>
        <p:spPr>
          <a:xfrm>
            <a:off x="3372788" y="4430575"/>
            <a:ext cx="683700" cy="0"/>
          </a:xfrm>
          <a:prstGeom prst="straightConnector1">
            <a:avLst/>
          </a:prstGeom>
          <a:noFill/>
          <a:ln cap="flat" cmpd="sng" w="9525">
            <a:solidFill>
              <a:schemeClr val="dk2"/>
            </a:solidFill>
            <a:prstDash val="solid"/>
            <a:round/>
            <a:headEnd len="med" w="med" type="none"/>
            <a:tailEnd len="med" w="med" type="triangle"/>
          </a:ln>
        </p:spPr>
      </p:cxnSp>
      <p:sp>
        <p:nvSpPr>
          <p:cNvPr id="473" name="Google Shape;473;p84"/>
          <p:cNvSpPr txBox="1"/>
          <p:nvPr/>
        </p:nvSpPr>
        <p:spPr>
          <a:xfrm>
            <a:off x="7473650" y="147275"/>
            <a:ext cx="1503000" cy="1015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sz="900">
                <a:solidFill>
                  <a:schemeClr val="dk1"/>
                </a:solidFill>
                <a:latin typeface="Inter"/>
                <a:ea typeface="Inter"/>
                <a:cs typeface="Inter"/>
                <a:sym typeface="Inter"/>
              </a:rPr>
              <a:t>What challenges did you face? And what is the learning / opportunity for overcoming this challenge nxt time?</a:t>
            </a:r>
            <a:endParaRPr i="1" sz="900">
              <a:solidFill>
                <a:schemeClr val="dk1"/>
              </a:solidFill>
              <a:latin typeface="Inter"/>
              <a:ea typeface="Inter"/>
              <a:cs typeface="Inter"/>
              <a:sym typeface="Inter"/>
            </a:endParaRPr>
          </a:p>
        </p:txBody>
      </p:sp>
      <p:sp>
        <p:nvSpPr>
          <p:cNvPr id="474" name="Google Shape;474;p84"/>
          <p:cNvSpPr txBox="1"/>
          <p:nvPr>
            <p:ph type="title"/>
          </p:nvPr>
        </p:nvSpPr>
        <p:spPr>
          <a:xfrm>
            <a:off x="311700" y="445025"/>
            <a:ext cx="8520600" cy="572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b="0" lang="en-GB" sz="5000"/>
              <a:t>Challenges &amp; Opportunities</a:t>
            </a:r>
            <a:endParaRPr b="0"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67"/>
          <p:cNvSpPr txBox="1"/>
          <p:nvPr>
            <p:ph type="title"/>
          </p:nvPr>
        </p:nvSpPr>
        <p:spPr>
          <a:xfrm>
            <a:off x="628650" y="2156944"/>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chemeClr val="dk1"/>
              </a:buClr>
              <a:buSzPct val="91406"/>
              <a:buFont typeface="Oxygen"/>
              <a:buNone/>
            </a:pPr>
            <a:r>
              <a:rPr b="0" lang="en-GB" sz="4266">
                <a:solidFill>
                  <a:schemeClr val="dk1"/>
                </a:solidFill>
              </a:rPr>
              <a:t>[Insert Event Name] </a:t>
            </a:r>
            <a:br>
              <a:rPr b="0" lang="en-GB" sz="4500">
                <a:solidFill>
                  <a:schemeClr val="dk1"/>
                </a:solidFill>
              </a:rPr>
            </a:br>
            <a:r>
              <a:rPr b="0" lang="en-GB" sz="2155">
                <a:solidFill>
                  <a:schemeClr val="dk1"/>
                </a:solidFill>
              </a:rPr>
              <a:t>Sustainability Report</a:t>
            </a:r>
            <a:endParaRPr b="0" sz="2155">
              <a:solidFill>
                <a:schemeClr val="dk1"/>
              </a:solidFill>
            </a:endParaRPr>
          </a:p>
          <a:p>
            <a:pPr indent="0" lvl="0" marL="0" rtl="0" algn="ctr">
              <a:spcBef>
                <a:spcPts val="0"/>
              </a:spcBef>
              <a:spcAft>
                <a:spcPts val="0"/>
              </a:spcAft>
              <a:buClr>
                <a:schemeClr val="dk1"/>
              </a:buClr>
              <a:buSzPct val="180927"/>
              <a:buFont typeface="Oxygen"/>
              <a:buNone/>
            </a:pPr>
            <a:r>
              <a:rPr b="0" lang="en-GB" sz="2155">
                <a:solidFill>
                  <a:schemeClr val="dk1"/>
                </a:solidFill>
              </a:rPr>
              <a:t>[date]</a:t>
            </a:r>
            <a:endParaRPr b="0" sz="2155">
              <a:solidFill>
                <a:schemeClr val="dk1"/>
              </a:solidFill>
            </a:endParaRPr>
          </a:p>
          <a:p>
            <a:pPr indent="0" lvl="0" marL="0" rtl="0" algn="ctr">
              <a:spcBef>
                <a:spcPts val="0"/>
              </a:spcBef>
              <a:spcAft>
                <a:spcPts val="0"/>
              </a:spcAft>
              <a:buClr>
                <a:schemeClr val="dk1"/>
              </a:buClr>
              <a:buSzPct val="86666"/>
              <a:buFont typeface="Oxygen"/>
              <a:buNone/>
            </a:pPr>
            <a:r>
              <a:t/>
            </a:r>
            <a:endParaRPr b="0" sz="4500">
              <a:solidFill>
                <a:schemeClr val="dk1"/>
              </a:solidFill>
            </a:endParaRPr>
          </a:p>
          <a:p>
            <a:pPr indent="0" lvl="0" marL="0" rtl="0" algn="l">
              <a:lnSpc>
                <a:spcPct val="90000"/>
              </a:lnSpc>
              <a:spcBef>
                <a:spcPts val="0"/>
              </a:spcBef>
              <a:spcAft>
                <a:spcPts val="0"/>
              </a:spcAft>
              <a:buClr>
                <a:schemeClr val="lt1"/>
              </a:buClr>
              <a:buSzPct val="117857"/>
              <a:buFont typeface="Inter"/>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78" name="Shape 478"/>
        <p:cNvGrpSpPr/>
        <p:nvPr/>
      </p:nvGrpSpPr>
      <p:grpSpPr>
        <a:xfrm>
          <a:off x="0" y="0"/>
          <a:ext cx="0" cy="0"/>
          <a:chOff x="0" y="0"/>
          <a:chExt cx="0" cy="0"/>
        </a:xfrm>
      </p:grpSpPr>
      <p:pic>
        <p:nvPicPr>
          <p:cNvPr id="479" name="Google Shape;479;p85"/>
          <p:cNvPicPr preferRelativeResize="0"/>
          <p:nvPr/>
        </p:nvPicPr>
        <p:blipFill>
          <a:blip r:embed="rId3">
            <a:alphaModFix/>
          </a:blip>
          <a:stretch>
            <a:fillRect/>
          </a:stretch>
        </p:blipFill>
        <p:spPr>
          <a:xfrm>
            <a:off x="398727" y="4528150"/>
            <a:ext cx="8438236" cy="572700"/>
          </a:xfrm>
          <a:prstGeom prst="rect">
            <a:avLst/>
          </a:prstGeom>
          <a:noFill/>
          <a:ln>
            <a:noFill/>
          </a:ln>
        </p:spPr>
      </p:pic>
      <p:sp>
        <p:nvSpPr>
          <p:cNvPr id="480" name="Google Shape;480;p85"/>
          <p:cNvSpPr txBox="1"/>
          <p:nvPr/>
        </p:nvSpPr>
        <p:spPr>
          <a:xfrm>
            <a:off x="8688600" y="4823700"/>
            <a:ext cx="4554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accent1"/>
                </a:solidFill>
                <a:latin typeface="Montserrat Medium"/>
                <a:ea typeface="Montserrat Medium"/>
                <a:cs typeface="Montserrat Medium"/>
                <a:sym typeface="Montserrat Medium"/>
              </a:rPr>
              <a:t>eve</a:t>
            </a:r>
            <a:endParaRPr sz="1200">
              <a:solidFill>
                <a:schemeClr val="accent1"/>
              </a:solidFill>
            </a:endParaRPr>
          </a:p>
        </p:txBody>
      </p:sp>
      <p:sp>
        <p:nvSpPr>
          <p:cNvPr id="481" name="Google Shape;481;p85"/>
          <p:cNvSpPr txBox="1"/>
          <p:nvPr/>
        </p:nvSpPr>
        <p:spPr>
          <a:xfrm>
            <a:off x="2625425"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82" name="Google Shape;482;p85"/>
          <p:cNvSpPr txBox="1"/>
          <p:nvPr/>
        </p:nvSpPr>
        <p:spPr>
          <a:xfrm>
            <a:off x="2809347" y="2014000"/>
            <a:ext cx="11214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4"/>
              </a:solidFill>
              <a:latin typeface="Montserrat"/>
              <a:ea typeface="Montserrat"/>
              <a:cs typeface="Montserrat"/>
              <a:sym typeface="Montserrat"/>
            </a:endParaRPr>
          </a:p>
        </p:txBody>
      </p:sp>
      <p:sp>
        <p:nvSpPr>
          <p:cNvPr id="483" name="Google Shape;483;p85"/>
          <p:cNvSpPr txBox="1"/>
          <p:nvPr/>
        </p:nvSpPr>
        <p:spPr>
          <a:xfrm>
            <a:off x="7037132" y="3392050"/>
            <a:ext cx="1619700" cy="9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84" name="Google Shape;484;p85"/>
          <p:cNvSpPr txBox="1"/>
          <p:nvPr/>
        </p:nvSpPr>
        <p:spPr>
          <a:xfrm>
            <a:off x="4875002" y="2014000"/>
            <a:ext cx="14892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3"/>
              </a:solidFill>
              <a:latin typeface="Montserrat"/>
              <a:ea typeface="Montserrat"/>
              <a:cs typeface="Montserrat"/>
              <a:sym typeface="Montserrat"/>
            </a:endParaRPr>
          </a:p>
        </p:txBody>
      </p:sp>
      <p:sp>
        <p:nvSpPr>
          <p:cNvPr id="485" name="Google Shape;485;p85"/>
          <p:cNvSpPr txBox="1"/>
          <p:nvPr/>
        </p:nvSpPr>
        <p:spPr>
          <a:xfrm>
            <a:off x="398900"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86" name="Google Shape;486;p85"/>
          <p:cNvSpPr txBox="1"/>
          <p:nvPr/>
        </p:nvSpPr>
        <p:spPr>
          <a:xfrm>
            <a:off x="582822" y="2014000"/>
            <a:ext cx="11214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3"/>
              </a:solidFill>
              <a:latin typeface="Montserrat"/>
              <a:ea typeface="Montserrat"/>
              <a:cs typeface="Montserrat"/>
              <a:sym typeface="Montserrat"/>
            </a:endParaRPr>
          </a:p>
        </p:txBody>
      </p:sp>
      <p:sp>
        <p:nvSpPr>
          <p:cNvPr id="487" name="Google Shape;487;p85"/>
          <p:cNvSpPr txBox="1"/>
          <p:nvPr/>
        </p:nvSpPr>
        <p:spPr>
          <a:xfrm>
            <a:off x="4859125"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88" name="Google Shape;488;p85"/>
          <p:cNvSpPr txBox="1"/>
          <p:nvPr/>
        </p:nvSpPr>
        <p:spPr>
          <a:xfrm>
            <a:off x="8632050" y="4823800"/>
            <a:ext cx="511800" cy="319800"/>
          </a:xfrm>
          <a:prstGeom prst="rect">
            <a:avLst/>
          </a:prstGeom>
          <a:solidFill>
            <a:srgbClr val="F6F6F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latin typeface="DM Serif Display"/>
              <a:ea typeface="DM Serif Display"/>
              <a:cs typeface="DM Serif Display"/>
              <a:sym typeface="DM Serif Display"/>
            </a:endParaRPr>
          </a:p>
        </p:txBody>
      </p:sp>
      <p:pic>
        <p:nvPicPr>
          <p:cNvPr id="489" name="Google Shape;489;p85"/>
          <p:cNvPicPr preferRelativeResize="0"/>
          <p:nvPr/>
        </p:nvPicPr>
        <p:blipFill>
          <a:blip r:embed="rId4">
            <a:alphaModFix/>
          </a:blip>
          <a:stretch>
            <a:fillRect/>
          </a:stretch>
        </p:blipFill>
        <p:spPr>
          <a:xfrm>
            <a:off x="8482875" y="4804375"/>
            <a:ext cx="565700" cy="261075"/>
          </a:xfrm>
          <a:prstGeom prst="rect">
            <a:avLst/>
          </a:prstGeom>
          <a:noFill/>
          <a:ln>
            <a:noFill/>
          </a:ln>
        </p:spPr>
      </p:pic>
      <p:sp>
        <p:nvSpPr>
          <p:cNvPr id="490" name="Google Shape;490;p85"/>
          <p:cNvSpPr txBox="1"/>
          <p:nvPr>
            <p:ph idx="4294967295"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500">
                <a:latin typeface="Inter"/>
                <a:ea typeface="Inter"/>
                <a:cs typeface="Inter"/>
                <a:sym typeface="Inter"/>
              </a:rPr>
              <a:t>Recommendations</a:t>
            </a:r>
            <a:endParaRPr sz="4500">
              <a:latin typeface="Inter"/>
              <a:ea typeface="Inter"/>
              <a:cs typeface="Inter"/>
              <a:sym typeface="Inter"/>
            </a:endParaRPr>
          </a:p>
        </p:txBody>
      </p:sp>
      <p:pic>
        <p:nvPicPr>
          <p:cNvPr id="491" name="Google Shape;491;p85"/>
          <p:cNvPicPr preferRelativeResize="0"/>
          <p:nvPr/>
        </p:nvPicPr>
        <p:blipFill>
          <a:blip r:embed="rId5">
            <a:alphaModFix/>
          </a:blip>
          <a:stretch>
            <a:fillRect/>
          </a:stretch>
        </p:blipFill>
        <p:spPr>
          <a:xfrm>
            <a:off x="93425" y="1084063"/>
            <a:ext cx="8832302" cy="2699724"/>
          </a:xfrm>
          <a:prstGeom prst="rect">
            <a:avLst/>
          </a:prstGeom>
          <a:noFill/>
          <a:ln>
            <a:noFill/>
          </a:ln>
        </p:spPr>
      </p:pic>
      <p:pic>
        <p:nvPicPr>
          <p:cNvPr id="492" name="Google Shape;492;p85"/>
          <p:cNvPicPr preferRelativeResize="0"/>
          <p:nvPr/>
        </p:nvPicPr>
        <p:blipFill>
          <a:blip r:embed="rId6">
            <a:alphaModFix/>
          </a:blip>
          <a:stretch>
            <a:fillRect/>
          </a:stretch>
        </p:blipFill>
        <p:spPr>
          <a:xfrm>
            <a:off x="398905" y="3896962"/>
            <a:ext cx="8437893" cy="572700"/>
          </a:xfrm>
          <a:prstGeom prst="rect">
            <a:avLst/>
          </a:prstGeom>
          <a:noFill/>
          <a:ln>
            <a:noFill/>
          </a:ln>
        </p:spPr>
      </p:pic>
      <p:sp>
        <p:nvSpPr>
          <p:cNvPr id="493" name="Google Shape;493;p85"/>
          <p:cNvSpPr/>
          <p:nvPr/>
        </p:nvSpPr>
        <p:spPr>
          <a:xfrm>
            <a:off x="7040125" y="827325"/>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Reduction-reduction-tbl-full</a:t>
            </a:r>
            <a:endParaRPr i="1" sz="800"/>
          </a:p>
        </p:txBody>
      </p:sp>
      <p:sp>
        <p:nvSpPr>
          <p:cNvPr id="494" name="Google Shape;494;p85"/>
          <p:cNvSpPr/>
          <p:nvPr/>
        </p:nvSpPr>
        <p:spPr>
          <a:xfrm>
            <a:off x="6568575" y="4553900"/>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Reduction-Reduction_Emission_Stats2</a:t>
            </a:r>
            <a:endParaRPr i="1" sz="800"/>
          </a:p>
        </p:txBody>
      </p:sp>
      <p:sp>
        <p:nvSpPr>
          <p:cNvPr id="495" name="Google Shape;495;p85"/>
          <p:cNvSpPr/>
          <p:nvPr/>
        </p:nvSpPr>
        <p:spPr>
          <a:xfrm>
            <a:off x="6455775" y="3850125"/>
            <a:ext cx="2027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Reduction-Reduction_Emission_Stats</a:t>
            </a:r>
            <a:endParaRPr i="1" sz="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499" name="Shape 499"/>
        <p:cNvGrpSpPr/>
        <p:nvPr/>
      </p:nvGrpSpPr>
      <p:grpSpPr>
        <a:xfrm>
          <a:off x="0" y="0"/>
          <a:ext cx="0" cy="0"/>
          <a:chOff x="0" y="0"/>
          <a:chExt cx="0" cy="0"/>
        </a:xfrm>
      </p:grpSpPr>
      <p:sp>
        <p:nvSpPr>
          <p:cNvPr id="500" name="Google Shape;500;p8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2000">
                <a:solidFill>
                  <a:schemeClr val="dk1"/>
                </a:solidFill>
                <a:latin typeface="Inter"/>
                <a:ea typeface="Inter"/>
                <a:cs typeface="Inter"/>
                <a:sym typeface="Inter"/>
              </a:rPr>
              <a:t>Balancing emissions - Options</a:t>
            </a:r>
            <a:endParaRPr sz="20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GB" sz="1200" u="sng">
                <a:solidFill>
                  <a:srgbClr val="F6601F"/>
                </a:solidFill>
                <a:latin typeface="Inter"/>
                <a:ea typeface="Inter"/>
                <a:cs typeface="Inter"/>
                <a:sym typeface="Inter"/>
                <a:hlinkClick r:id="rId3">
                  <a:extLst>
                    <a:ext uri="{A12FA001-AC4F-418D-AE19-62706E023703}">
                      <ahyp:hlinkClr val="tx"/>
                    </a:ext>
                  </a:extLst>
                </a:hlinkClick>
              </a:rPr>
              <a:t>ECOLIBRIUM </a:t>
            </a:r>
            <a:endParaRPr b="1" sz="1200">
              <a:solidFill>
                <a:srgbClr val="F6601F"/>
              </a:solidFill>
              <a:latin typeface="Inter"/>
              <a:ea typeface="Inter"/>
              <a:cs typeface="Inter"/>
              <a:sym typeface="Inter"/>
            </a:endParaRPr>
          </a:p>
          <a:p>
            <a:pPr indent="0" lvl="0" marL="0" rtl="0" algn="l">
              <a:lnSpc>
                <a:spcPct val="115000"/>
              </a:lnSpc>
              <a:spcBef>
                <a:spcPts val="0"/>
              </a:spcBef>
              <a:spcAft>
                <a:spcPts val="0"/>
              </a:spcAft>
              <a:buNone/>
            </a:pPr>
            <a:r>
              <a:rPr lang="en-GB" sz="1100">
                <a:solidFill>
                  <a:schemeClr val="dk1"/>
                </a:solidFill>
                <a:latin typeface="Inter"/>
                <a:ea typeface="Inter"/>
                <a:cs typeface="Inter"/>
                <a:sym typeface="Inter"/>
              </a:rPr>
              <a:t>The investment is split into three parts. Each £15 helps to offset 1 tonne of carbon through planting trees with Forest carbon but also protects 1 acre of Rainforest with the Rainforest Trust and supports Temwa, a charity in Malawi to plant 3 trees and provide other social benefits.</a:t>
            </a:r>
            <a:endParaRPr sz="1100">
              <a:solidFill>
                <a:schemeClr val="dk1"/>
              </a:solidFill>
              <a:latin typeface="Inter"/>
              <a:ea typeface="Inter"/>
              <a:cs typeface="Inter"/>
              <a:sym typeface="Inter"/>
            </a:endParaRPr>
          </a:p>
          <a:p>
            <a:pPr indent="0" lvl="0" marL="0" rtl="0" algn="l">
              <a:lnSpc>
                <a:spcPct val="115000"/>
              </a:lnSpc>
              <a:spcBef>
                <a:spcPts val="0"/>
              </a:spcBef>
              <a:spcAft>
                <a:spcPts val="0"/>
              </a:spcAft>
              <a:buNone/>
            </a:pPr>
            <a:r>
              <a:t/>
            </a:r>
            <a:endParaRPr b="1" sz="1200">
              <a:solidFill>
                <a:schemeClr val="dk1"/>
              </a:solidFill>
              <a:latin typeface="Inter"/>
              <a:ea typeface="Inter"/>
              <a:cs typeface="Inter"/>
              <a:sym typeface="Inter"/>
            </a:endParaRPr>
          </a:p>
          <a:p>
            <a:pPr indent="0" lvl="0" marL="0" rtl="0" algn="l">
              <a:lnSpc>
                <a:spcPct val="115000"/>
              </a:lnSpc>
              <a:spcBef>
                <a:spcPts val="0"/>
              </a:spcBef>
              <a:spcAft>
                <a:spcPts val="0"/>
              </a:spcAft>
              <a:buNone/>
            </a:pPr>
            <a:r>
              <a:rPr b="1" lang="en-GB" sz="1200" u="sng">
                <a:solidFill>
                  <a:srgbClr val="F6601F"/>
                </a:solidFill>
                <a:latin typeface="Inter"/>
                <a:ea typeface="Inter"/>
                <a:cs typeface="Inter"/>
                <a:sym typeface="Inter"/>
                <a:hlinkClick r:id="rId4">
                  <a:extLst>
                    <a:ext uri="{A12FA001-AC4F-418D-AE19-62706E023703}">
                      <ahyp:hlinkClr val="tx"/>
                    </a:ext>
                  </a:extLst>
                </a:hlinkClick>
              </a:rPr>
              <a:t>EARTHLY</a:t>
            </a:r>
            <a:endParaRPr sz="1100">
              <a:solidFill>
                <a:srgbClr val="F6601F"/>
              </a:solidFill>
              <a:highlight>
                <a:schemeClr val="lt1"/>
              </a:highlight>
              <a:latin typeface="Inter"/>
              <a:ea typeface="Inter"/>
              <a:cs typeface="Inter"/>
              <a:sym typeface="Inter"/>
            </a:endParaRPr>
          </a:p>
          <a:p>
            <a:pPr indent="0" lvl="0" marL="0" rtl="0" algn="l">
              <a:lnSpc>
                <a:spcPct val="115000"/>
              </a:lnSpc>
              <a:spcBef>
                <a:spcPts val="0"/>
              </a:spcBef>
              <a:spcAft>
                <a:spcPts val="0"/>
              </a:spcAft>
              <a:buNone/>
            </a:pPr>
            <a:r>
              <a:rPr lang="en-GB" sz="1100">
                <a:solidFill>
                  <a:schemeClr val="dk1"/>
                </a:solidFill>
                <a:highlight>
                  <a:schemeClr val="lt1"/>
                </a:highlight>
                <a:latin typeface="Inter"/>
                <a:ea typeface="Inter"/>
                <a:cs typeface="Inter"/>
                <a:sym typeface="Inter"/>
              </a:rPr>
              <a:t>A trusted community that connects businesses to high-quality nature-based solutions that remove carbon, restore biodiversity &amp; support local communities.</a:t>
            </a:r>
            <a:endParaRPr sz="1100">
              <a:solidFill>
                <a:srgbClr val="F6601F"/>
              </a:solidFill>
              <a:highlight>
                <a:schemeClr val="lt1"/>
              </a:highlight>
              <a:latin typeface="Inter"/>
              <a:ea typeface="Inter"/>
              <a:cs typeface="Inter"/>
              <a:sym typeface="Inter"/>
            </a:endParaRPr>
          </a:p>
          <a:p>
            <a:pPr indent="0" lvl="0" marL="0" rtl="0" algn="l">
              <a:lnSpc>
                <a:spcPct val="115000"/>
              </a:lnSpc>
              <a:spcBef>
                <a:spcPts val="0"/>
              </a:spcBef>
              <a:spcAft>
                <a:spcPts val="0"/>
              </a:spcAft>
              <a:buClr>
                <a:schemeClr val="dk1"/>
              </a:buClr>
              <a:buSzPts val="1000"/>
              <a:buFont typeface="Arial"/>
              <a:buNone/>
            </a:pPr>
            <a:r>
              <a:t/>
            </a:r>
            <a:endParaRPr sz="1100">
              <a:solidFill>
                <a:schemeClr val="dk1"/>
              </a:solidFill>
              <a:highlight>
                <a:schemeClr val="lt1"/>
              </a:highlight>
              <a:latin typeface="Inter"/>
              <a:ea typeface="Inter"/>
              <a:cs typeface="Inter"/>
              <a:sym typeface="Inter"/>
            </a:endParaRPr>
          </a:p>
        </p:txBody>
      </p:sp>
      <p:pic>
        <p:nvPicPr>
          <p:cNvPr id="501" name="Google Shape;501;p86"/>
          <p:cNvPicPr preferRelativeResize="0"/>
          <p:nvPr/>
        </p:nvPicPr>
        <p:blipFill>
          <a:blip r:embed="rId5">
            <a:alphaModFix/>
          </a:blip>
          <a:stretch>
            <a:fillRect/>
          </a:stretch>
        </p:blipFill>
        <p:spPr>
          <a:xfrm>
            <a:off x="8482875" y="4804375"/>
            <a:ext cx="565700" cy="261075"/>
          </a:xfrm>
          <a:prstGeom prst="rect">
            <a:avLst/>
          </a:prstGeom>
          <a:noFill/>
          <a:ln>
            <a:noFill/>
          </a:ln>
        </p:spPr>
      </p:pic>
      <p:sp>
        <p:nvSpPr>
          <p:cNvPr id="502" name="Google Shape;502;p86"/>
          <p:cNvSpPr txBox="1"/>
          <p:nvPr>
            <p:ph idx="2" type="body"/>
          </p:nvPr>
        </p:nvSpPr>
        <p:spPr>
          <a:xfrm>
            <a:off x="4746875"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900">
                <a:solidFill>
                  <a:schemeClr val="dk1"/>
                </a:solidFill>
              </a:rPr>
              <a:t>Other </a:t>
            </a:r>
            <a:r>
              <a:rPr lang="en-GB" sz="1900">
                <a:solidFill>
                  <a:schemeClr val="dk1"/>
                </a:solidFill>
              </a:rPr>
              <a:t>actions</a:t>
            </a:r>
            <a:endParaRPr sz="1900">
              <a:solidFill>
                <a:schemeClr val="dk1"/>
              </a:solidFill>
            </a:endParaRPr>
          </a:p>
          <a:p>
            <a:pPr indent="0" lvl="0" marL="0" rtl="0" algn="l">
              <a:spcBef>
                <a:spcPts val="1200"/>
              </a:spcBef>
              <a:spcAft>
                <a:spcPts val="1200"/>
              </a:spcAft>
              <a:buNone/>
            </a:pPr>
            <a:r>
              <a:rPr i="1" lang="en-GB" sz="1100">
                <a:solidFill>
                  <a:schemeClr val="dk1"/>
                </a:solidFill>
                <a:latin typeface="Inter"/>
                <a:ea typeface="Inter"/>
                <a:cs typeface="Inter"/>
                <a:sym typeface="Inter"/>
              </a:rPr>
              <a:t>Do you have your own programmes or partners that you work with?</a:t>
            </a:r>
            <a:endParaRPr i="1" sz="1900">
              <a:solidFill>
                <a:schemeClr val="dk1"/>
              </a:solidFill>
            </a:endParaRPr>
          </a:p>
        </p:txBody>
      </p:sp>
      <p:sp>
        <p:nvSpPr>
          <p:cNvPr id="503" name="Google Shape;503;p86"/>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t>Further Actions</a:t>
            </a:r>
            <a:endParaRPr b="0"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507" name="Shape 507"/>
        <p:cNvGrpSpPr/>
        <p:nvPr/>
      </p:nvGrpSpPr>
      <p:grpSpPr>
        <a:xfrm>
          <a:off x="0" y="0"/>
          <a:ext cx="0" cy="0"/>
          <a:chOff x="0" y="0"/>
          <a:chExt cx="0" cy="0"/>
        </a:xfrm>
      </p:grpSpPr>
      <p:pic>
        <p:nvPicPr>
          <p:cNvPr id="508" name="Google Shape;508;p87"/>
          <p:cNvPicPr preferRelativeResize="0"/>
          <p:nvPr/>
        </p:nvPicPr>
        <p:blipFill rotWithShape="1">
          <a:blip r:embed="rId3">
            <a:alphaModFix/>
          </a:blip>
          <a:srcRect b="0" l="0" r="0" t="0"/>
          <a:stretch/>
        </p:blipFill>
        <p:spPr>
          <a:xfrm>
            <a:off x="6697813" y="1300386"/>
            <a:ext cx="1131238" cy="985131"/>
          </a:xfrm>
          <a:prstGeom prst="rect">
            <a:avLst/>
          </a:prstGeom>
          <a:noFill/>
          <a:ln>
            <a:noFill/>
          </a:ln>
        </p:spPr>
      </p:pic>
      <p:pic>
        <p:nvPicPr>
          <p:cNvPr id="509" name="Google Shape;509;p87"/>
          <p:cNvPicPr preferRelativeResize="0"/>
          <p:nvPr/>
        </p:nvPicPr>
        <p:blipFill rotWithShape="1">
          <a:blip r:embed="rId4">
            <a:alphaModFix/>
          </a:blip>
          <a:srcRect b="0" l="0" r="0" t="0"/>
          <a:stretch/>
        </p:blipFill>
        <p:spPr>
          <a:xfrm>
            <a:off x="990963" y="1305614"/>
            <a:ext cx="1233500" cy="974697"/>
          </a:xfrm>
          <a:prstGeom prst="rect">
            <a:avLst/>
          </a:prstGeom>
          <a:noFill/>
          <a:ln>
            <a:noFill/>
          </a:ln>
        </p:spPr>
      </p:pic>
      <p:pic>
        <p:nvPicPr>
          <p:cNvPr id="510" name="Google Shape;510;p87"/>
          <p:cNvPicPr preferRelativeResize="0"/>
          <p:nvPr/>
        </p:nvPicPr>
        <p:blipFill rotWithShape="1">
          <a:blip r:embed="rId5">
            <a:alphaModFix/>
          </a:blip>
          <a:srcRect b="0" l="0" r="0" t="0"/>
          <a:stretch/>
        </p:blipFill>
        <p:spPr>
          <a:xfrm>
            <a:off x="3850211" y="1233027"/>
            <a:ext cx="1158369" cy="889122"/>
          </a:xfrm>
          <a:prstGeom prst="rect">
            <a:avLst/>
          </a:prstGeom>
          <a:noFill/>
          <a:ln>
            <a:noFill/>
          </a:ln>
        </p:spPr>
      </p:pic>
      <p:sp>
        <p:nvSpPr>
          <p:cNvPr id="511" name="Google Shape;511;p87"/>
          <p:cNvSpPr txBox="1"/>
          <p:nvPr/>
        </p:nvSpPr>
        <p:spPr>
          <a:xfrm>
            <a:off x="818725" y="1315344"/>
            <a:ext cx="1425600" cy="865800"/>
          </a:xfrm>
          <a:prstGeom prst="rect">
            <a:avLst/>
          </a:prstGeom>
          <a:noFill/>
          <a:ln>
            <a:noFill/>
          </a:ln>
        </p:spPr>
        <p:txBody>
          <a:bodyPr anchorCtr="0" anchor="t" bIns="85700" lIns="85700" spcFirstLastPara="1" rIns="85700" wrap="square" tIns="85700">
            <a:spAutoFit/>
          </a:bodyPr>
          <a:lstStyle/>
          <a:p>
            <a:pPr indent="0" lvl="0" marL="0" marR="0" rtl="0" algn="ctr">
              <a:lnSpc>
                <a:spcPct val="100000"/>
              </a:lnSpc>
              <a:spcBef>
                <a:spcPts val="0"/>
              </a:spcBef>
              <a:spcAft>
                <a:spcPts val="0"/>
              </a:spcAft>
              <a:buClr>
                <a:srgbClr val="000000"/>
              </a:buClr>
              <a:buSzPts val="1500"/>
              <a:buFont typeface="Arial"/>
              <a:buNone/>
            </a:pPr>
            <a:r>
              <a:rPr i="0" lang="en-GB" sz="1500" u="none" cap="none" strike="noStrike">
                <a:solidFill>
                  <a:srgbClr val="000000"/>
                </a:solidFill>
                <a:latin typeface="Inter"/>
                <a:ea typeface="Inter"/>
                <a:cs typeface="Inter"/>
                <a:sym typeface="Inter"/>
              </a:rPr>
              <a:t>It’s a business driver</a:t>
            </a:r>
            <a:endParaRPr i="0" sz="1500" u="none" cap="none" strike="noStrike">
              <a:solidFill>
                <a:srgbClr val="000000"/>
              </a:solidFill>
              <a:latin typeface="Inter"/>
              <a:ea typeface="Inter"/>
              <a:cs typeface="Inter"/>
              <a:sym typeface="Inter"/>
            </a:endParaRPr>
          </a:p>
        </p:txBody>
      </p:sp>
      <p:sp>
        <p:nvSpPr>
          <p:cNvPr id="512" name="Google Shape;512;p87"/>
          <p:cNvSpPr txBox="1"/>
          <p:nvPr/>
        </p:nvSpPr>
        <p:spPr>
          <a:xfrm>
            <a:off x="3720163" y="1294422"/>
            <a:ext cx="1425600" cy="634800"/>
          </a:xfrm>
          <a:prstGeom prst="rect">
            <a:avLst/>
          </a:prstGeom>
          <a:noFill/>
          <a:ln>
            <a:noFill/>
          </a:ln>
        </p:spPr>
        <p:txBody>
          <a:bodyPr anchorCtr="0" anchor="t" bIns="85700" lIns="85700" spcFirstLastPara="1" rIns="85700" wrap="square" tIns="85700">
            <a:spAutoFit/>
          </a:bodyPr>
          <a:lstStyle/>
          <a:p>
            <a:pPr indent="0" lvl="0" marL="0" marR="0" rtl="0" algn="ctr">
              <a:lnSpc>
                <a:spcPct val="100000"/>
              </a:lnSpc>
              <a:spcBef>
                <a:spcPts val="0"/>
              </a:spcBef>
              <a:spcAft>
                <a:spcPts val="0"/>
              </a:spcAft>
              <a:buClr>
                <a:srgbClr val="000000"/>
              </a:buClr>
              <a:buSzPts val="1500"/>
              <a:buFont typeface="Arial"/>
              <a:buNone/>
            </a:pPr>
            <a:r>
              <a:rPr i="0" lang="en-GB" sz="1500" u="none" cap="none" strike="noStrike">
                <a:solidFill>
                  <a:srgbClr val="000000"/>
                </a:solidFill>
                <a:latin typeface="Inter"/>
                <a:ea typeface="Inter"/>
                <a:cs typeface="Inter"/>
                <a:sym typeface="Inter"/>
              </a:rPr>
              <a:t>Your people want it</a:t>
            </a:r>
            <a:endParaRPr i="0" sz="1500" u="none" cap="none" strike="noStrike">
              <a:solidFill>
                <a:srgbClr val="000000"/>
              </a:solidFill>
              <a:latin typeface="Inter"/>
              <a:ea typeface="Inter"/>
              <a:cs typeface="Inter"/>
              <a:sym typeface="Inter"/>
            </a:endParaRPr>
          </a:p>
        </p:txBody>
      </p:sp>
      <p:sp>
        <p:nvSpPr>
          <p:cNvPr id="513" name="Google Shape;513;p87"/>
          <p:cNvSpPr txBox="1"/>
          <p:nvPr/>
        </p:nvSpPr>
        <p:spPr>
          <a:xfrm>
            <a:off x="6538250" y="1475539"/>
            <a:ext cx="1425600" cy="634800"/>
          </a:xfrm>
          <a:prstGeom prst="rect">
            <a:avLst/>
          </a:prstGeom>
          <a:noFill/>
          <a:ln>
            <a:noFill/>
          </a:ln>
        </p:spPr>
        <p:txBody>
          <a:bodyPr anchorCtr="0" anchor="t" bIns="85700" lIns="85700" spcFirstLastPara="1" rIns="85700" wrap="square" tIns="85700">
            <a:spAutoFit/>
          </a:bodyPr>
          <a:lstStyle/>
          <a:p>
            <a:pPr indent="0" lvl="0" marL="0" marR="0" rtl="0" algn="ctr">
              <a:lnSpc>
                <a:spcPct val="100000"/>
              </a:lnSpc>
              <a:spcBef>
                <a:spcPts val="0"/>
              </a:spcBef>
              <a:spcAft>
                <a:spcPts val="0"/>
              </a:spcAft>
              <a:buClr>
                <a:srgbClr val="000000"/>
              </a:buClr>
              <a:buSzPts val="1500"/>
              <a:buFont typeface="Arial"/>
              <a:buNone/>
            </a:pPr>
            <a:r>
              <a:rPr i="0" lang="en-GB" sz="1500" u="none" cap="none" strike="noStrike">
                <a:solidFill>
                  <a:srgbClr val="000000"/>
                </a:solidFill>
                <a:latin typeface="Inter"/>
                <a:ea typeface="Inter"/>
                <a:cs typeface="Inter"/>
                <a:sym typeface="Inter"/>
              </a:rPr>
              <a:t>Attendees want it</a:t>
            </a:r>
            <a:endParaRPr i="0" sz="1500" u="none" cap="none" strike="noStrike">
              <a:solidFill>
                <a:srgbClr val="000000"/>
              </a:solidFill>
              <a:latin typeface="Inter"/>
              <a:ea typeface="Inter"/>
              <a:cs typeface="Inter"/>
              <a:sym typeface="Inter"/>
            </a:endParaRPr>
          </a:p>
        </p:txBody>
      </p:sp>
      <p:sp>
        <p:nvSpPr>
          <p:cNvPr id="514" name="Google Shape;514;p87"/>
          <p:cNvSpPr txBox="1"/>
          <p:nvPr/>
        </p:nvSpPr>
        <p:spPr>
          <a:xfrm>
            <a:off x="311700" y="2477158"/>
            <a:ext cx="2632500" cy="1705500"/>
          </a:xfrm>
          <a:prstGeom prst="rect">
            <a:avLst/>
          </a:prstGeom>
          <a:noFill/>
          <a:ln>
            <a:noFill/>
          </a:ln>
        </p:spPr>
        <p:txBody>
          <a:bodyPr anchorCtr="0" anchor="t" bIns="85700" lIns="85700" spcFirstLastPara="1" rIns="85700" wrap="square" tIns="85700">
            <a:spAutoFit/>
          </a:bodyPr>
          <a:lstStyle/>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Drive competitive advantage through stakeholder engagement</a:t>
            </a:r>
            <a:endParaRPr i="0" sz="1100" u="none" cap="none" strike="noStrike">
              <a:solidFill>
                <a:srgbClr val="000000"/>
              </a:solidFill>
              <a:latin typeface="Inter"/>
              <a:ea typeface="Inter"/>
              <a:cs typeface="Inter"/>
              <a:sym typeface="Inter"/>
            </a:endParaRPr>
          </a:p>
          <a:p>
            <a:pPr indent="0" lvl="0" marL="850900" marR="0" rtl="0" algn="l">
              <a:lnSpc>
                <a:spcPct val="115000"/>
              </a:lnSpc>
              <a:spcBef>
                <a:spcPts val="0"/>
              </a:spcBef>
              <a:spcAft>
                <a:spcPts val="0"/>
              </a:spcAft>
              <a:buClr>
                <a:srgbClr val="000000"/>
              </a:buClr>
              <a:buSzPts val="1000"/>
              <a:buFont typeface="Arial"/>
              <a:buNone/>
            </a:pPr>
            <a:r>
              <a:t/>
            </a:r>
            <a:endParaRPr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Build client loyalty and a roster of clients with aligned ethics</a:t>
            </a:r>
            <a:endParaRPr i="0" sz="1100" u="none" cap="none" strike="noStrike">
              <a:solidFill>
                <a:srgbClr val="000000"/>
              </a:solidFill>
              <a:latin typeface="Inter"/>
              <a:ea typeface="Inter"/>
              <a:cs typeface="Inter"/>
              <a:sym typeface="Inter"/>
            </a:endParaRPr>
          </a:p>
          <a:p>
            <a:pPr indent="0" lvl="0" marL="850900" marR="0" rtl="0" algn="l">
              <a:lnSpc>
                <a:spcPct val="115000"/>
              </a:lnSpc>
              <a:spcBef>
                <a:spcPts val="0"/>
              </a:spcBef>
              <a:spcAft>
                <a:spcPts val="0"/>
              </a:spcAft>
              <a:buClr>
                <a:srgbClr val="000000"/>
              </a:buClr>
              <a:buSzPts val="1000"/>
              <a:buFont typeface="Arial"/>
              <a:buNone/>
            </a:pPr>
            <a:r>
              <a:t/>
            </a:r>
            <a:endParaRPr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Attract and retain talent with similar values  </a:t>
            </a:r>
            <a:endParaRPr i="0" sz="1100" u="none" cap="none" strike="noStrike">
              <a:solidFill>
                <a:srgbClr val="000000"/>
              </a:solidFill>
              <a:latin typeface="Inter"/>
              <a:ea typeface="Inter"/>
              <a:cs typeface="Inter"/>
              <a:sym typeface="Inter"/>
            </a:endParaRPr>
          </a:p>
        </p:txBody>
      </p:sp>
      <p:sp>
        <p:nvSpPr>
          <p:cNvPr id="515" name="Google Shape;515;p87"/>
          <p:cNvSpPr txBox="1"/>
          <p:nvPr/>
        </p:nvSpPr>
        <p:spPr>
          <a:xfrm>
            <a:off x="3005775" y="2166885"/>
            <a:ext cx="3011400" cy="2382600"/>
          </a:xfrm>
          <a:prstGeom prst="rect">
            <a:avLst/>
          </a:prstGeom>
          <a:noFill/>
          <a:ln>
            <a:noFill/>
          </a:ln>
        </p:spPr>
        <p:txBody>
          <a:bodyPr anchorCtr="0" anchor="t" bIns="85700" lIns="85700" spcFirstLastPara="1" rIns="85700" wrap="square" tIns="85700">
            <a:spAutoFit/>
          </a:bodyPr>
          <a:lstStyle/>
          <a:p>
            <a:pPr indent="0" lvl="0" marL="0" marR="0" rtl="0" algn="ctr">
              <a:lnSpc>
                <a:spcPct val="115000"/>
              </a:lnSpc>
              <a:spcBef>
                <a:spcPts val="0"/>
              </a:spcBef>
              <a:spcAft>
                <a:spcPts val="0"/>
              </a:spcAft>
              <a:buClr>
                <a:srgbClr val="000000"/>
              </a:buClr>
              <a:buSzPts val="800"/>
              <a:buFont typeface="Arial"/>
              <a:buNone/>
            </a:pPr>
            <a:r>
              <a:rPr b="1" i="0" lang="en-GB" sz="900" u="none" cap="none" strike="noStrike">
                <a:solidFill>
                  <a:srgbClr val="000000"/>
                </a:solidFill>
                <a:latin typeface="Inter"/>
                <a:ea typeface="Inter"/>
                <a:cs typeface="Inter"/>
                <a:sym typeface="Inter"/>
              </a:rPr>
              <a:t>4.2 out of 5</a:t>
            </a:r>
            <a:r>
              <a:rPr i="0" lang="en-GB" sz="900" u="none" cap="none" strike="noStrike">
                <a:solidFill>
                  <a:srgbClr val="000000"/>
                </a:solidFill>
                <a:latin typeface="Inter"/>
                <a:ea typeface="Inter"/>
                <a:cs typeface="Inter"/>
                <a:sym typeface="Inter"/>
              </a:rPr>
              <a:t> employees feel it’s important to work with clients that want sustainable event solutions</a:t>
            </a:r>
            <a:endParaRPr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t/>
            </a:r>
            <a:endParaRPr b="1"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rPr b="1" i="0" lang="en-GB" sz="900" u="none" cap="none" strike="noStrike">
                <a:solidFill>
                  <a:srgbClr val="000000"/>
                </a:solidFill>
                <a:latin typeface="Inter"/>
                <a:ea typeface="Inter"/>
                <a:cs typeface="Inter"/>
                <a:sym typeface="Inter"/>
              </a:rPr>
              <a:t>4.3 out of 5 </a:t>
            </a:r>
            <a:r>
              <a:rPr i="0" lang="en-GB" sz="900" u="none" cap="none" strike="noStrike">
                <a:solidFill>
                  <a:srgbClr val="000000"/>
                </a:solidFill>
                <a:latin typeface="Inter"/>
                <a:ea typeface="Inter"/>
                <a:cs typeface="Inter"/>
                <a:sym typeface="Inter"/>
              </a:rPr>
              <a:t>employees feel it is important to work for an organisation that can demonstrate commitment towards improving the sustainability performance of events they deliver.</a:t>
            </a:r>
            <a:endParaRPr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t/>
            </a:r>
            <a:endParaRPr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rPr b="1" i="0" lang="en-GB" sz="900" u="none" cap="none" strike="noStrike">
                <a:solidFill>
                  <a:srgbClr val="000000"/>
                </a:solidFill>
                <a:latin typeface="Inter"/>
                <a:ea typeface="Inter"/>
                <a:cs typeface="Inter"/>
                <a:sym typeface="Inter"/>
              </a:rPr>
              <a:t>4.3 out of 5 </a:t>
            </a:r>
            <a:r>
              <a:rPr i="0" lang="en-GB" sz="900" u="none" cap="none" strike="noStrike">
                <a:solidFill>
                  <a:srgbClr val="000000"/>
                </a:solidFill>
                <a:latin typeface="Inter"/>
                <a:ea typeface="Inter"/>
                <a:cs typeface="Inter"/>
                <a:sym typeface="Inter"/>
              </a:rPr>
              <a:t>employees feel it is to deliver a sustainable event (regardless of the practicality of this.)</a:t>
            </a:r>
            <a:endParaRPr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t/>
            </a:r>
            <a:endParaRPr b="1" i="0" sz="900" u="none" cap="none" strike="noStrike">
              <a:solidFill>
                <a:srgbClr val="000000"/>
              </a:solidFill>
              <a:latin typeface="Inter"/>
              <a:ea typeface="Inter"/>
              <a:cs typeface="Inter"/>
              <a:sym typeface="Inter"/>
            </a:endParaRPr>
          </a:p>
          <a:p>
            <a:pPr indent="0" lvl="0" marL="0" marR="0" rtl="0" algn="ctr">
              <a:lnSpc>
                <a:spcPct val="115000"/>
              </a:lnSpc>
              <a:spcBef>
                <a:spcPts val="0"/>
              </a:spcBef>
              <a:spcAft>
                <a:spcPts val="0"/>
              </a:spcAft>
              <a:buClr>
                <a:srgbClr val="000000"/>
              </a:buClr>
              <a:buSzPts val="800"/>
              <a:buFont typeface="Arial"/>
              <a:buNone/>
            </a:pPr>
            <a:r>
              <a:rPr b="1" i="0" lang="en-GB" sz="900" u="none" cap="none" strike="noStrike">
                <a:solidFill>
                  <a:srgbClr val="000000"/>
                </a:solidFill>
                <a:latin typeface="Inter"/>
                <a:ea typeface="Inter"/>
                <a:cs typeface="Inter"/>
                <a:sym typeface="Inter"/>
              </a:rPr>
              <a:t>94% </a:t>
            </a:r>
            <a:r>
              <a:rPr i="0" lang="en-GB" sz="900" u="none" cap="none" strike="noStrike">
                <a:solidFill>
                  <a:srgbClr val="000000"/>
                </a:solidFill>
                <a:latin typeface="Inter"/>
                <a:ea typeface="Inter"/>
                <a:cs typeface="Inter"/>
                <a:sym typeface="Inter"/>
              </a:rPr>
              <a:t>think that sustainability should form part of annual company targets and KPIs.</a:t>
            </a:r>
            <a:endParaRPr b="1" i="0" sz="900" u="none" cap="none" strike="noStrike">
              <a:solidFill>
                <a:srgbClr val="000000"/>
              </a:solidFill>
              <a:latin typeface="Inter"/>
              <a:ea typeface="Inter"/>
              <a:cs typeface="Inter"/>
              <a:sym typeface="Inter"/>
            </a:endParaRPr>
          </a:p>
        </p:txBody>
      </p:sp>
      <p:sp>
        <p:nvSpPr>
          <p:cNvPr id="516" name="Google Shape;516;p87"/>
          <p:cNvSpPr txBox="1"/>
          <p:nvPr/>
        </p:nvSpPr>
        <p:spPr>
          <a:xfrm>
            <a:off x="6132600" y="2433300"/>
            <a:ext cx="3011400" cy="2223300"/>
          </a:xfrm>
          <a:prstGeom prst="rect">
            <a:avLst/>
          </a:prstGeom>
          <a:noFill/>
          <a:ln>
            <a:noFill/>
          </a:ln>
        </p:spPr>
        <p:txBody>
          <a:bodyPr anchorCtr="0" anchor="t" bIns="85700" lIns="85700" spcFirstLastPara="1" rIns="85700" wrap="square" tIns="85700">
            <a:spAutoFit/>
          </a:bodyPr>
          <a:lstStyle/>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74% of people want a green recovery*. </a:t>
            </a:r>
            <a:endParaRPr i="0" sz="1100" u="none" cap="none" strike="noStrike">
              <a:solidFill>
                <a:srgbClr val="000000"/>
              </a:solidFill>
              <a:latin typeface="Inter"/>
              <a:ea typeface="Inter"/>
              <a:cs typeface="Inter"/>
              <a:sym typeface="Inter"/>
            </a:endParaRPr>
          </a:p>
          <a:p>
            <a:pPr indent="0" lvl="0" marL="431800" marR="0" rtl="0" algn="l">
              <a:lnSpc>
                <a:spcPct val="115000"/>
              </a:lnSpc>
              <a:spcBef>
                <a:spcPts val="0"/>
              </a:spcBef>
              <a:spcAft>
                <a:spcPts val="0"/>
              </a:spcAft>
              <a:buClr>
                <a:srgbClr val="000000"/>
              </a:buClr>
              <a:buSzPts val="1000"/>
              <a:buFont typeface="Arial"/>
              <a:buNone/>
            </a:pPr>
            <a:r>
              <a:t/>
            </a:r>
            <a:endParaRPr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86% of 2000 people across China, US and UK expect businesses to help solve problems like the climate crisis</a:t>
            </a:r>
            <a:endParaRPr i="0" sz="1100" u="none" cap="none" strike="noStrike">
              <a:solidFill>
                <a:srgbClr val="000000"/>
              </a:solidFill>
              <a:latin typeface="Inter"/>
              <a:ea typeface="Inter"/>
              <a:cs typeface="Inter"/>
              <a:sym typeface="Inter"/>
            </a:endParaRPr>
          </a:p>
          <a:p>
            <a:pPr indent="0" lvl="0" marL="431800" marR="0" rtl="0" algn="l">
              <a:lnSpc>
                <a:spcPct val="115000"/>
              </a:lnSpc>
              <a:spcBef>
                <a:spcPts val="0"/>
              </a:spcBef>
              <a:spcAft>
                <a:spcPts val="0"/>
              </a:spcAft>
              <a:buClr>
                <a:srgbClr val="000000"/>
              </a:buClr>
              <a:buSzPts val="1000"/>
              <a:buFont typeface="Arial"/>
              <a:buNone/>
            </a:pPr>
            <a:r>
              <a:t/>
            </a:r>
            <a:endParaRPr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000"/>
              <a:buFont typeface="Arial"/>
              <a:buNone/>
            </a:pPr>
            <a:r>
              <a:rPr i="0" lang="en-GB" sz="1100" u="none" cap="none" strike="noStrike">
                <a:solidFill>
                  <a:srgbClr val="000000"/>
                </a:solidFill>
                <a:latin typeface="Inter"/>
                <a:ea typeface="Inter"/>
                <a:cs typeface="Inter"/>
                <a:sym typeface="Inter"/>
              </a:rPr>
              <a:t>→ 75% say that Covid-19 has </a:t>
            </a:r>
            <a:r>
              <a:rPr b="1" i="0" lang="en-GB" sz="1100" u="none" cap="none" strike="noStrike">
                <a:solidFill>
                  <a:srgbClr val="000000"/>
                </a:solidFill>
                <a:latin typeface="Inter"/>
                <a:ea typeface="Inter"/>
                <a:cs typeface="Inter"/>
                <a:sym typeface="Inter"/>
              </a:rPr>
              <a:t>raised</a:t>
            </a:r>
            <a:r>
              <a:rPr i="0" lang="en-GB" sz="1100" u="none" cap="none" strike="noStrike">
                <a:solidFill>
                  <a:srgbClr val="000000"/>
                </a:solidFill>
                <a:latin typeface="Inter"/>
                <a:ea typeface="Inter"/>
                <a:cs typeface="Inter"/>
                <a:sym typeface="Inter"/>
              </a:rPr>
              <a:t> </a:t>
            </a:r>
            <a:r>
              <a:rPr b="1" i="0" lang="en-GB" sz="1100" u="none" cap="none" strike="noStrike">
                <a:solidFill>
                  <a:srgbClr val="000000"/>
                </a:solidFill>
                <a:latin typeface="Inter"/>
                <a:ea typeface="Inter"/>
                <a:cs typeface="Inter"/>
                <a:sym typeface="Inter"/>
              </a:rPr>
              <a:t>their expectations </a:t>
            </a:r>
            <a:r>
              <a:rPr i="0" lang="en-GB" sz="1100" u="none" cap="none" strike="noStrike">
                <a:solidFill>
                  <a:srgbClr val="000000"/>
                </a:solidFill>
                <a:latin typeface="Inter"/>
                <a:ea typeface="Inter"/>
                <a:cs typeface="Inter"/>
                <a:sym typeface="Inter"/>
              </a:rPr>
              <a:t>of business to tackle climate **</a:t>
            </a:r>
            <a:endParaRPr i="0" sz="600" u="none" cap="none" strike="noStrike">
              <a:solidFill>
                <a:srgbClr val="000000"/>
              </a:solidFill>
              <a:latin typeface="Inter"/>
              <a:ea typeface="Inter"/>
              <a:cs typeface="Inter"/>
              <a:sym typeface="Inter"/>
            </a:endParaRPr>
          </a:p>
          <a:p>
            <a:pPr indent="0" lvl="0" marL="0" marR="0" rtl="0" algn="r">
              <a:lnSpc>
                <a:spcPct val="115000"/>
              </a:lnSpc>
              <a:spcBef>
                <a:spcPts val="0"/>
              </a:spcBef>
              <a:spcAft>
                <a:spcPts val="0"/>
              </a:spcAft>
              <a:buClr>
                <a:srgbClr val="000000"/>
              </a:buClr>
              <a:buSzPts val="600"/>
              <a:buFont typeface="Arial"/>
              <a:buNone/>
            </a:pPr>
            <a:r>
              <a:rPr i="0" lang="en-GB" sz="900" u="none" cap="none" strike="noStrike">
                <a:solidFill>
                  <a:srgbClr val="000000"/>
                </a:solidFill>
                <a:latin typeface="Inter"/>
                <a:ea typeface="Inter"/>
                <a:cs typeface="Inter"/>
                <a:sym typeface="Inter"/>
              </a:rPr>
              <a:t>*IPSOS MORI</a:t>
            </a:r>
            <a:endParaRPr i="0" sz="900" u="none" cap="none" strike="noStrike">
              <a:solidFill>
                <a:srgbClr val="000000"/>
              </a:solidFill>
              <a:latin typeface="Inter"/>
              <a:ea typeface="Inter"/>
              <a:cs typeface="Inter"/>
              <a:sym typeface="Inter"/>
            </a:endParaRPr>
          </a:p>
          <a:p>
            <a:pPr indent="0" lvl="0" marL="0" marR="0" rtl="0" algn="r">
              <a:lnSpc>
                <a:spcPct val="115000"/>
              </a:lnSpc>
              <a:spcBef>
                <a:spcPts val="0"/>
              </a:spcBef>
              <a:spcAft>
                <a:spcPts val="0"/>
              </a:spcAft>
              <a:buClr>
                <a:srgbClr val="000000"/>
              </a:buClr>
              <a:buSzPts val="600"/>
              <a:buFont typeface="Arial"/>
              <a:buNone/>
            </a:pPr>
            <a:r>
              <a:rPr i="0" lang="en-GB" sz="900" u="none" cap="none" strike="noStrike">
                <a:solidFill>
                  <a:srgbClr val="000000"/>
                </a:solidFill>
                <a:latin typeface="Inter"/>
                <a:ea typeface="Inter"/>
                <a:cs typeface="Inter"/>
                <a:sym typeface="Inter"/>
              </a:rPr>
              <a:t>*Wunderman Thompson</a:t>
            </a:r>
            <a:endParaRPr i="0" sz="900" u="none" cap="none" strike="noStrike">
              <a:solidFill>
                <a:srgbClr val="000000"/>
              </a:solidFill>
              <a:latin typeface="Inter"/>
              <a:ea typeface="Inter"/>
              <a:cs typeface="Inter"/>
              <a:sym typeface="Inter"/>
            </a:endParaRPr>
          </a:p>
        </p:txBody>
      </p:sp>
      <p:sp>
        <p:nvSpPr>
          <p:cNvPr id="517" name="Google Shape;517;p87"/>
          <p:cNvSpPr txBox="1"/>
          <p:nvPr/>
        </p:nvSpPr>
        <p:spPr>
          <a:xfrm>
            <a:off x="2944200" y="4549475"/>
            <a:ext cx="3684600" cy="298500"/>
          </a:xfrm>
          <a:prstGeom prst="rect">
            <a:avLst/>
          </a:prstGeom>
          <a:noFill/>
          <a:ln>
            <a:noFill/>
          </a:ln>
        </p:spPr>
        <p:txBody>
          <a:bodyPr anchorCtr="0" anchor="t" bIns="79125" lIns="79125" spcFirstLastPara="1" rIns="79125" wrap="square" tIns="79125">
            <a:spAutoFit/>
          </a:bodyPr>
          <a:lstStyle/>
          <a:p>
            <a:pPr indent="0" lvl="0" marL="0" marR="0" rtl="0" algn="l">
              <a:lnSpc>
                <a:spcPct val="100000"/>
              </a:lnSpc>
              <a:spcBef>
                <a:spcPts val="0"/>
              </a:spcBef>
              <a:spcAft>
                <a:spcPts val="0"/>
              </a:spcAft>
              <a:buClr>
                <a:srgbClr val="000000"/>
              </a:buClr>
              <a:buSzPts val="700"/>
              <a:buFont typeface="Arial"/>
              <a:buNone/>
            </a:pPr>
            <a:r>
              <a:rPr i="0" lang="en-GB" sz="900" u="none" cap="none" strike="noStrike">
                <a:latin typeface="Inter"/>
                <a:ea typeface="Inter"/>
                <a:cs typeface="Inter"/>
                <a:sym typeface="Inter"/>
              </a:rPr>
              <a:t>*From isla surveyed employees of member organisations</a:t>
            </a:r>
            <a:endParaRPr i="0" sz="900" u="none" cap="none" strike="noStrike">
              <a:latin typeface="Inter"/>
              <a:ea typeface="Inter"/>
              <a:cs typeface="Inter"/>
              <a:sym typeface="Inter"/>
            </a:endParaRPr>
          </a:p>
        </p:txBody>
      </p:sp>
      <p:pic>
        <p:nvPicPr>
          <p:cNvPr id="518" name="Google Shape;518;p87"/>
          <p:cNvPicPr preferRelativeResize="0"/>
          <p:nvPr/>
        </p:nvPicPr>
        <p:blipFill>
          <a:blip r:embed="rId6">
            <a:alphaModFix/>
          </a:blip>
          <a:stretch>
            <a:fillRect/>
          </a:stretch>
        </p:blipFill>
        <p:spPr>
          <a:xfrm>
            <a:off x="8482875" y="4804375"/>
            <a:ext cx="565700" cy="261075"/>
          </a:xfrm>
          <a:prstGeom prst="rect">
            <a:avLst/>
          </a:prstGeom>
          <a:noFill/>
          <a:ln>
            <a:noFill/>
          </a:ln>
        </p:spPr>
      </p:pic>
      <p:sp>
        <p:nvSpPr>
          <p:cNvPr id="519" name="Google Shape;519;p87"/>
          <p:cNvSpPr txBox="1"/>
          <p:nvPr>
            <p:ph idx="4294967295"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t>Here’s why it matters…</a:t>
            </a:r>
            <a:endParaRPr b="0"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8"/>
          <p:cNvSpPr txBox="1"/>
          <p:nvPr>
            <p:ph type="ctrTitle"/>
          </p:nvPr>
        </p:nvSpPr>
        <p:spPr>
          <a:xfrm>
            <a:off x="1306455" y="1620517"/>
            <a:ext cx="5631000" cy="1790700"/>
          </a:xfrm>
          <a:prstGeom prst="rect">
            <a:avLst/>
          </a:prstGeom>
        </p:spPr>
        <p:txBody>
          <a:bodyPr anchorCtr="0" anchor="b"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60000"/>
              <a:buFont typeface="Montserrat SemiBold"/>
              <a:buNone/>
            </a:pPr>
            <a:r>
              <a:rPr b="0" lang="en-GB" sz="7500"/>
              <a:t>T</a:t>
            </a:r>
            <a:r>
              <a:rPr b="0" lang="en-GB" sz="7500"/>
              <a:t>hank you</a:t>
            </a:r>
            <a:endParaRPr b="0" sz="2300"/>
          </a:p>
          <a:p>
            <a:pPr indent="0" lvl="0" marL="0" rtl="0" algn="l">
              <a:spcBef>
                <a:spcPts val="0"/>
              </a:spcBef>
              <a:spcAft>
                <a:spcPts val="0"/>
              </a:spcAft>
              <a:buNone/>
            </a:pPr>
            <a:r>
              <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271" name="Shape 271"/>
        <p:cNvGrpSpPr/>
        <p:nvPr/>
      </p:nvGrpSpPr>
      <p:grpSpPr>
        <a:xfrm>
          <a:off x="0" y="0"/>
          <a:ext cx="0" cy="0"/>
          <a:chOff x="0" y="0"/>
          <a:chExt cx="0" cy="0"/>
        </a:xfrm>
      </p:grpSpPr>
      <p:sp>
        <p:nvSpPr>
          <p:cNvPr id="272" name="Google Shape;272;p68"/>
          <p:cNvSpPr txBox="1"/>
          <p:nvPr>
            <p:ph idx="4294967295"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500">
                <a:latin typeface="Inter"/>
                <a:ea typeface="Inter"/>
                <a:cs typeface="Inter"/>
                <a:sym typeface="Inter"/>
              </a:rPr>
              <a:t>Contents</a:t>
            </a:r>
            <a:endParaRPr sz="4500">
              <a:latin typeface="Inter"/>
              <a:ea typeface="Inter"/>
              <a:cs typeface="Inter"/>
              <a:sym typeface="Inter"/>
            </a:endParaRPr>
          </a:p>
        </p:txBody>
      </p:sp>
      <p:sp>
        <p:nvSpPr>
          <p:cNvPr id="273" name="Google Shape;273;p68"/>
          <p:cNvSpPr txBox="1"/>
          <p:nvPr/>
        </p:nvSpPr>
        <p:spPr>
          <a:xfrm>
            <a:off x="8688600" y="4823700"/>
            <a:ext cx="4554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accent1"/>
                </a:solidFill>
                <a:latin typeface="Montserrat Medium"/>
                <a:ea typeface="Montserrat Medium"/>
                <a:cs typeface="Montserrat Medium"/>
                <a:sym typeface="Montserrat Medium"/>
              </a:rPr>
              <a:t>eve</a:t>
            </a:r>
            <a:endParaRPr sz="1200">
              <a:solidFill>
                <a:schemeClr val="accent1"/>
              </a:solidFill>
            </a:endParaRPr>
          </a:p>
        </p:txBody>
      </p:sp>
      <p:sp>
        <p:nvSpPr>
          <p:cNvPr id="274" name="Google Shape;274;p68"/>
          <p:cNvSpPr txBox="1"/>
          <p:nvPr/>
        </p:nvSpPr>
        <p:spPr>
          <a:xfrm>
            <a:off x="2625425"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75" name="Google Shape;275;p68"/>
          <p:cNvSpPr txBox="1"/>
          <p:nvPr/>
        </p:nvSpPr>
        <p:spPr>
          <a:xfrm>
            <a:off x="2809347" y="2014000"/>
            <a:ext cx="11214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4"/>
              </a:solidFill>
              <a:latin typeface="Montserrat"/>
              <a:ea typeface="Montserrat"/>
              <a:cs typeface="Montserrat"/>
              <a:sym typeface="Montserrat"/>
            </a:endParaRPr>
          </a:p>
        </p:txBody>
      </p:sp>
      <p:sp>
        <p:nvSpPr>
          <p:cNvPr id="276" name="Google Shape;276;p68"/>
          <p:cNvSpPr txBox="1"/>
          <p:nvPr/>
        </p:nvSpPr>
        <p:spPr>
          <a:xfrm>
            <a:off x="7037132" y="3392050"/>
            <a:ext cx="1619700" cy="9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77" name="Google Shape;277;p68"/>
          <p:cNvSpPr txBox="1"/>
          <p:nvPr/>
        </p:nvSpPr>
        <p:spPr>
          <a:xfrm>
            <a:off x="4875002" y="2014000"/>
            <a:ext cx="14892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3"/>
              </a:solidFill>
              <a:latin typeface="Montserrat"/>
              <a:ea typeface="Montserrat"/>
              <a:cs typeface="Montserrat"/>
              <a:sym typeface="Montserrat"/>
            </a:endParaRPr>
          </a:p>
        </p:txBody>
      </p:sp>
      <p:sp>
        <p:nvSpPr>
          <p:cNvPr id="278" name="Google Shape;278;p68"/>
          <p:cNvSpPr txBox="1"/>
          <p:nvPr/>
        </p:nvSpPr>
        <p:spPr>
          <a:xfrm>
            <a:off x="398900"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79" name="Google Shape;279;p68"/>
          <p:cNvSpPr txBox="1"/>
          <p:nvPr/>
        </p:nvSpPr>
        <p:spPr>
          <a:xfrm>
            <a:off x="582822" y="2014000"/>
            <a:ext cx="1121400" cy="3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accent3"/>
              </a:solidFill>
              <a:latin typeface="Montserrat"/>
              <a:ea typeface="Montserrat"/>
              <a:cs typeface="Montserrat"/>
              <a:sym typeface="Montserrat"/>
            </a:endParaRPr>
          </a:p>
        </p:txBody>
      </p:sp>
      <p:sp>
        <p:nvSpPr>
          <p:cNvPr id="280" name="Google Shape;280;p68"/>
          <p:cNvSpPr txBox="1"/>
          <p:nvPr/>
        </p:nvSpPr>
        <p:spPr>
          <a:xfrm>
            <a:off x="4859125" y="2477650"/>
            <a:ext cx="1489200" cy="13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1" name="Google Shape;281;p68"/>
          <p:cNvSpPr txBox="1"/>
          <p:nvPr/>
        </p:nvSpPr>
        <p:spPr>
          <a:xfrm>
            <a:off x="8632050" y="4823800"/>
            <a:ext cx="511800" cy="319800"/>
          </a:xfrm>
          <a:prstGeom prst="rect">
            <a:avLst/>
          </a:prstGeom>
          <a:solidFill>
            <a:srgbClr val="F6F6F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latin typeface="DM Serif Display"/>
              <a:ea typeface="DM Serif Display"/>
              <a:cs typeface="DM Serif Display"/>
              <a:sym typeface="DM Serif Display"/>
            </a:endParaRPr>
          </a:p>
        </p:txBody>
      </p:sp>
      <p:sp>
        <p:nvSpPr>
          <p:cNvPr id="282" name="Google Shape;282;p68"/>
          <p:cNvSpPr txBox="1"/>
          <p:nvPr/>
        </p:nvSpPr>
        <p:spPr>
          <a:xfrm>
            <a:off x="452625" y="1306450"/>
            <a:ext cx="7159800" cy="2662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Event Overview </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Sustainability Objectives</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Emissions &amp; Waste</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In more detail…</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Successes</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Challenges and Opportunities</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Recommendations</a:t>
            </a:r>
            <a:endParaRPr>
              <a:latin typeface="Inter"/>
              <a:ea typeface="Inter"/>
              <a:cs typeface="Inter"/>
              <a:sym typeface="Inter"/>
            </a:endParaRPr>
          </a:p>
          <a:p>
            <a:pPr indent="-317500" lvl="0" marL="457200" rtl="0" algn="l">
              <a:lnSpc>
                <a:spcPct val="150000"/>
              </a:lnSpc>
              <a:spcBef>
                <a:spcPts val="0"/>
              </a:spcBef>
              <a:spcAft>
                <a:spcPts val="0"/>
              </a:spcAft>
              <a:buSzPts val="1400"/>
              <a:buFont typeface="Inter"/>
              <a:buAutoNum type="arabicPeriod"/>
            </a:pPr>
            <a:r>
              <a:rPr lang="en-GB">
                <a:latin typeface="Inter"/>
                <a:ea typeface="Inter"/>
                <a:cs typeface="Inter"/>
                <a:sym typeface="Inter"/>
              </a:rPr>
              <a:t>Further Actions</a:t>
            </a:r>
            <a:endParaRPr>
              <a:latin typeface="Inter"/>
              <a:ea typeface="Inter"/>
              <a:cs typeface="Inter"/>
              <a:sym typeface="Inter"/>
            </a:endParaRPr>
          </a:p>
        </p:txBody>
      </p:sp>
      <p:pic>
        <p:nvPicPr>
          <p:cNvPr id="283" name="Google Shape;283;p68"/>
          <p:cNvPicPr preferRelativeResize="0"/>
          <p:nvPr/>
        </p:nvPicPr>
        <p:blipFill>
          <a:blip r:embed="rId3">
            <a:alphaModFix/>
          </a:blip>
          <a:stretch>
            <a:fillRect/>
          </a:stretch>
        </p:blipFill>
        <p:spPr>
          <a:xfrm>
            <a:off x="8482875" y="4804375"/>
            <a:ext cx="565700" cy="26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287" name="Shape 287"/>
        <p:cNvGrpSpPr/>
        <p:nvPr/>
      </p:nvGrpSpPr>
      <p:grpSpPr>
        <a:xfrm>
          <a:off x="0" y="0"/>
          <a:ext cx="0" cy="0"/>
          <a:chOff x="0" y="0"/>
          <a:chExt cx="0" cy="0"/>
        </a:xfrm>
      </p:grpSpPr>
      <p:sp>
        <p:nvSpPr>
          <p:cNvPr id="288" name="Google Shape;288;p69"/>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Event Overview</a:t>
            </a:r>
            <a:endParaRPr sz="5000">
              <a:latin typeface="Inter"/>
              <a:ea typeface="Inter"/>
              <a:cs typeface="Inter"/>
              <a:sym typeface="Inter"/>
            </a:endParaRPr>
          </a:p>
        </p:txBody>
      </p:sp>
      <p:pic>
        <p:nvPicPr>
          <p:cNvPr id="289" name="Google Shape;289;p69"/>
          <p:cNvPicPr preferRelativeResize="0"/>
          <p:nvPr/>
        </p:nvPicPr>
        <p:blipFill rotWithShape="1">
          <a:blip r:embed="rId3">
            <a:alphaModFix/>
          </a:blip>
          <a:srcRect b="0" l="0" r="0" t="0"/>
          <a:stretch/>
        </p:blipFill>
        <p:spPr>
          <a:xfrm>
            <a:off x="6852009" y="-538149"/>
            <a:ext cx="2458625" cy="2387177"/>
          </a:xfrm>
          <a:prstGeom prst="rect">
            <a:avLst/>
          </a:prstGeom>
          <a:noFill/>
          <a:ln>
            <a:noFill/>
          </a:ln>
        </p:spPr>
      </p:pic>
      <p:sp>
        <p:nvSpPr>
          <p:cNvPr id="290" name="Google Shape;290;p69"/>
          <p:cNvSpPr txBox="1"/>
          <p:nvPr/>
        </p:nvSpPr>
        <p:spPr>
          <a:xfrm>
            <a:off x="370350" y="13167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Inter"/>
                <a:ea typeface="Inter"/>
                <a:cs typeface="Inter"/>
                <a:sym typeface="Inter"/>
              </a:rPr>
              <a:t>[Project no.]</a:t>
            </a:r>
            <a:endParaRPr>
              <a:latin typeface="Inter"/>
              <a:ea typeface="Inter"/>
              <a:cs typeface="Inter"/>
              <a:sym typeface="Inter"/>
            </a:endParaRPr>
          </a:p>
        </p:txBody>
      </p:sp>
      <p:sp>
        <p:nvSpPr>
          <p:cNvPr id="291" name="Google Shape;291;p69"/>
          <p:cNvSpPr txBox="1"/>
          <p:nvPr/>
        </p:nvSpPr>
        <p:spPr>
          <a:xfrm>
            <a:off x="462925" y="21088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2" name="Google Shape;292;p69"/>
          <p:cNvSpPr txBox="1"/>
          <p:nvPr/>
        </p:nvSpPr>
        <p:spPr>
          <a:xfrm>
            <a:off x="462925" y="18490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3" name="Google Shape;293;p69"/>
          <p:cNvSpPr txBox="1"/>
          <p:nvPr/>
        </p:nvSpPr>
        <p:spPr>
          <a:xfrm>
            <a:off x="370350" y="17983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Inter"/>
                <a:ea typeface="Inter"/>
                <a:cs typeface="Inter"/>
                <a:sym typeface="Inter"/>
              </a:rPr>
              <a:t>[Event Name]</a:t>
            </a:r>
            <a:endParaRPr>
              <a:latin typeface="Inter"/>
              <a:ea typeface="Inter"/>
              <a:cs typeface="Inter"/>
              <a:sym typeface="Inter"/>
            </a:endParaRPr>
          </a:p>
        </p:txBody>
      </p:sp>
      <p:sp>
        <p:nvSpPr>
          <p:cNvPr id="294" name="Google Shape;294;p69"/>
          <p:cNvSpPr txBox="1"/>
          <p:nvPr/>
        </p:nvSpPr>
        <p:spPr>
          <a:xfrm>
            <a:off x="370350" y="22799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Inter"/>
                <a:ea typeface="Inter"/>
                <a:cs typeface="Inter"/>
                <a:sym typeface="Inter"/>
              </a:rPr>
              <a:t>[Event Date]</a:t>
            </a:r>
            <a:endParaRPr>
              <a:latin typeface="Inter"/>
              <a:ea typeface="Inter"/>
              <a:cs typeface="Inter"/>
              <a:sym typeface="Inter"/>
            </a:endParaRPr>
          </a:p>
        </p:txBody>
      </p:sp>
      <p:sp>
        <p:nvSpPr>
          <p:cNvPr id="295" name="Google Shape;295;p69"/>
          <p:cNvSpPr txBox="1"/>
          <p:nvPr/>
        </p:nvSpPr>
        <p:spPr>
          <a:xfrm>
            <a:off x="370350" y="27615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Inter"/>
                <a:ea typeface="Inter"/>
                <a:cs typeface="Inter"/>
                <a:sym typeface="Inter"/>
              </a:rPr>
              <a:t>[Event location / venue]</a:t>
            </a:r>
            <a:endParaRPr>
              <a:latin typeface="Inter"/>
              <a:ea typeface="Inter"/>
              <a:cs typeface="Inter"/>
              <a:sym typeface="Inter"/>
            </a:endParaRPr>
          </a:p>
        </p:txBody>
      </p:sp>
      <p:pic>
        <p:nvPicPr>
          <p:cNvPr id="296" name="Google Shape;296;p69"/>
          <p:cNvPicPr preferRelativeResize="0"/>
          <p:nvPr/>
        </p:nvPicPr>
        <p:blipFill>
          <a:blip r:embed="rId4">
            <a:alphaModFix/>
          </a:blip>
          <a:stretch>
            <a:fillRect/>
          </a:stretch>
        </p:blipFill>
        <p:spPr>
          <a:xfrm>
            <a:off x="8482875" y="4804375"/>
            <a:ext cx="565700" cy="26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70"/>
          <p:cNvPicPr preferRelativeResize="0"/>
          <p:nvPr/>
        </p:nvPicPr>
        <p:blipFill rotWithShape="1">
          <a:blip r:embed="rId3">
            <a:alphaModFix/>
          </a:blip>
          <a:srcRect b="0" l="0" r="0" t="0"/>
          <a:stretch/>
        </p:blipFill>
        <p:spPr>
          <a:xfrm>
            <a:off x="231874" y="1278224"/>
            <a:ext cx="1271138" cy="1106974"/>
          </a:xfrm>
          <a:prstGeom prst="rect">
            <a:avLst/>
          </a:prstGeom>
          <a:noFill/>
          <a:ln>
            <a:noFill/>
          </a:ln>
        </p:spPr>
      </p:pic>
      <p:pic>
        <p:nvPicPr>
          <p:cNvPr id="302" name="Google Shape;302;p70"/>
          <p:cNvPicPr preferRelativeResize="0"/>
          <p:nvPr/>
        </p:nvPicPr>
        <p:blipFill rotWithShape="1">
          <a:blip r:embed="rId4">
            <a:alphaModFix/>
          </a:blip>
          <a:srcRect b="0" l="0" r="0" t="0"/>
          <a:stretch/>
        </p:blipFill>
        <p:spPr>
          <a:xfrm rot="10800000">
            <a:off x="312475" y="2571750"/>
            <a:ext cx="1190538" cy="1171867"/>
          </a:xfrm>
          <a:prstGeom prst="rect">
            <a:avLst/>
          </a:prstGeom>
          <a:noFill/>
          <a:ln>
            <a:noFill/>
          </a:ln>
        </p:spPr>
      </p:pic>
      <p:pic>
        <p:nvPicPr>
          <p:cNvPr id="303" name="Google Shape;303;p70"/>
          <p:cNvPicPr preferRelativeResize="0"/>
          <p:nvPr/>
        </p:nvPicPr>
        <p:blipFill rotWithShape="1">
          <a:blip r:embed="rId5">
            <a:alphaModFix/>
          </a:blip>
          <a:srcRect b="0" l="0" r="0" t="0"/>
          <a:stretch/>
        </p:blipFill>
        <p:spPr>
          <a:xfrm>
            <a:off x="312475" y="3930187"/>
            <a:ext cx="1190525" cy="1155908"/>
          </a:xfrm>
          <a:prstGeom prst="rect">
            <a:avLst/>
          </a:prstGeom>
          <a:noFill/>
          <a:ln>
            <a:noFill/>
          </a:ln>
        </p:spPr>
      </p:pic>
      <p:sp>
        <p:nvSpPr>
          <p:cNvPr id="304" name="Google Shape;304;p70"/>
          <p:cNvSpPr txBox="1"/>
          <p:nvPr>
            <p:ph type="title"/>
          </p:nvPr>
        </p:nvSpPr>
        <p:spPr>
          <a:xfrm>
            <a:off x="311700" y="445025"/>
            <a:ext cx="8520600" cy="572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b="0" lang="en-GB" sz="5000"/>
              <a:t>Sustainability</a:t>
            </a:r>
            <a:r>
              <a:rPr b="0" lang="en-GB" sz="5000"/>
              <a:t> Objectives</a:t>
            </a:r>
            <a:endParaRPr b="0" sz="5000"/>
          </a:p>
        </p:txBody>
      </p:sp>
      <p:sp>
        <p:nvSpPr>
          <p:cNvPr id="305" name="Google Shape;305;p70"/>
          <p:cNvSpPr txBox="1"/>
          <p:nvPr/>
        </p:nvSpPr>
        <p:spPr>
          <a:xfrm>
            <a:off x="75525" y="1656713"/>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Objective A</a:t>
            </a:r>
            <a:r>
              <a:rPr lang="en-GB" sz="1600">
                <a:latin typeface="Inter"/>
                <a:ea typeface="Inter"/>
                <a:cs typeface="Inter"/>
                <a:sym typeface="Inter"/>
              </a:rPr>
              <a:t> </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306" name="Google Shape;306;p70"/>
          <p:cNvSpPr txBox="1"/>
          <p:nvPr/>
        </p:nvSpPr>
        <p:spPr>
          <a:xfrm>
            <a:off x="75525" y="295503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Objective</a:t>
            </a:r>
            <a:r>
              <a:rPr lang="en-GB" sz="1600">
                <a:latin typeface="Inter"/>
                <a:ea typeface="Inter"/>
                <a:cs typeface="Inter"/>
                <a:sym typeface="Inter"/>
              </a:rPr>
              <a:t> B</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307" name="Google Shape;307;p70"/>
          <p:cNvSpPr txBox="1"/>
          <p:nvPr/>
        </p:nvSpPr>
        <p:spPr>
          <a:xfrm>
            <a:off x="35238" y="4253338"/>
            <a:ext cx="16644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latin typeface="Inter"/>
                <a:ea typeface="Inter"/>
                <a:cs typeface="Inter"/>
                <a:sym typeface="Inter"/>
              </a:rPr>
              <a:t>Objective C</a:t>
            </a:r>
            <a:endParaRPr sz="1600">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p:txBody>
      </p:sp>
      <p:sp>
        <p:nvSpPr>
          <p:cNvPr id="308" name="Google Shape;308;p70"/>
          <p:cNvSpPr/>
          <p:nvPr/>
        </p:nvSpPr>
        <p:spPr>
          <a:xfrm>
            <a:off x="1883050" y="1451513"/>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309" name="Google Shape;309;p70"/>
          <p:cNvSpPr/>
          <p:nvPr/>
        </p:nvSpPr>
        <p:spPr>
          <a:xfrm>
            <a:off x="1883050" y="2749825"/>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310" name="Google Shape;310;p70"/>
          <p:cNvSpPr/>
          <p:nvPr/>
        </p:nvSpPr>
        <p:spPr>
          <a:xfrm>
            <a:off x="1883050" y="4048113"/>
            <a:ext cx="4934400" cy="815700"/>
          </a:xfrm>
          <a:prstGeom prst="roundRect">
            <a:avLst>
              <a:gd fmla="val 16667" name="adj"/>
            </a:avLst>
          </a:prstGeom>
          <a:solidFill>
            <a:srgbClr val="F6F6F0"/>
          </a:solidFill>
          <a:ln cap="flat" cmpd="sng" w="9525">
            <a:solidFill>
              <a:srgbClr val="F6F6F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1"/>
          <p:cNvSpPr txBox="1"/>
          <p:nvPr/>
        </p:nvSpPr>
        <p:spPr>
          <a:xfrm>
            <a:off x="449000" y="3424488"/>
            <a:ext cx="697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latin typeface="Inter"/>
                <a:ea typeface="Inter"/>
                <a:cs typeface="Inter"/>
                <a:sym typeface="Inter"/>
              </a:rPr>
              <a:t>What does this mean? </a:t>
            </a:r>
            <a:endParaRPr sz="1800">
              <a:solidFill>
                <a:schemeClr val="dk2"/>
              </a:solidFill>
              <a:latin typeface="Inter"/>
              <a:ea typeface="Inter"/>
              <a:cs typeface="Inter"/>
              <a:sym typeface="Inter"/>
            </a:endParaRPr>
          </a:p>
        </p:txBody>
      </p:sp>
      <p:sp>
        <p:nvSpPr>
          <p:cNvPr id="316" name="Google Shape;316;p71"/>
          <p:cNvSpPr txBox="1"/>
          <p:nvPr/>
        </p:nvSpPr>
        <p:spPr>
          <a:xfrm>
            <a:off x="449000" y="4725950"/>
            <a:ext cx="73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2"/>
                </a:solidFill>
                <a:latin typeface="Inter"/>
                <a:ea typeface="Inter"/>
                <a:cs typeface="Inter"/>
                <a:sym typeface="Inter"/>
              </a:rPr>
              <a:t>*Some of the outcomes in this report are based on estimated data. </a:t>
            </a:r>
            <a:endParaRPr sz="900">
              <a:solidFill>
                <a:schemeClr val="dk2"/>
              </a:solidFill>
              <a:latin typeface="Inter"/>
              <a:ea typeface="Inter"/>
              <a:cs typeface="Inter"/>
              <a:sym typeface="Inter"/>
            </a:endParaRPr>
          </a:p>
          <a:p>
            <a:pPr indent="0" lvl="0" marL="0" rtl="0" algn="l">
              <a:spcBef>
                <a:spcPts val="0"/>
              </a:spcBef>
              <a:spcAft>
                <a:spcPts val="0"/>
              </a:spcAft>
              <a:buNone/>
            </a:pPr>
            <a:r>
              <a:rPr lang="en-GB" sz="900">
                <a:solidFill>
                  <a:schemeClr val="dk2"/>
                </a:solidFill>
                <a:latin typeface="Inter"/>
                <a:ea typeface="Inter"/>
                <a:cs typeface="Inter"/>
                <a:sym typeface="Inter"/>
              </a:rPr>
              <a:t>This is clearly </a:t>
            </a:r>
            <a:r>
              <a:rPr lang="en-GB" sz="900">
                <a:solidFill>
                  <a:schemeClr val="dk2"/>
                </a:solidFill>
                <a:latin typeface="Inter"/>
                <a:ea typeface="Inter"/>
                <a:cs typeface="Inter"/>
                <a:sym typeface="Inter"/>
              </a:rPr>
              <a:t>marked</a:t>
            </a:r>
            <a:r>
              <a:rPr lang="en-GB" sz="900">
                <a:solidFill>
                  <a:schemeClr val="dk2"/>
                </a:solidFill>
                <a:latin typeface="Inter"/>
                <a:ea typeface="Inter"/>
                <a:cs typeface="Inter"/>
                <a:sym typeface="Inter"/>
              </a:rPr>
              <a:t> and all data was collected to achieve the best quality available</a:t>
            </a:r>
            <a:endParaRPr sz="900">
              <a:solidFill>
                <a:schemeClr val="dk2"/>
              </a:solidFill>
              <a:latin typeface="Inter"/>
              <a:ea typeface="Inter"/>
              <a:cs typeface="Inter"/>
              <a:sym typeface="Inter"/>
            </a:endParaRPr>
          </a:p>
        </p:txBody>
      </p:sp>
      <p:sp>
        <p:nvSpPr>
          <p:cNvPr id="317" name="Google Shape;317;p71"/>
          <p:cNvSpPr txBox="1"/>
          <p:nvPr>
            <p:ph type="title"/>
          </p:nvPr>
        </p:nvSpPr>
        <p:spPr>
          <a:xfrm>
            <a:off x="311700" y="445025"/>
            <a:ext cx="86481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500">
                <a:latin typeface="Inter"/>
                <a:ea typeface="Inter"/>
                <a:cs typeface="Inter"/>
                <a:sym typeface="Inter"/>
              </a:rPr>
              <a:t>Emissions and Waste</a:t>
            </a:r>
            <a:r>
              <a:rPr lang="en-GB" sz="4500">
                <a:latin typeface="Inter"/>
                <a:ea typeface="Inter"/>
                <a:cs typeface="Inter"/>
                <a:sym typeface="Inter"/>
              </a:rPr>
              <a:t> </a:t>
            </a:r>
            <a:r>
              <a:rPr lang="en-GB" sz="2000">
                <a:latin typeface="Inter"/>
                <a:ea typeface="Inter"/>
                <a:cs typeface="Inter"/>
                <a:sym typeface="Inter"/>
              </a:rPr>
              <a:t>How did we do?</a:t>
            </a:r>
            <a:endParaRPr sz="2000">
              <a:latin typeface="Inter"/>
              <a:ea typeface="Inter"/>
              <a:cs typeface="Inter"/>
              <a:sym typeface="Inter"/>
            </a:endParaRPr>
          </a:p>
        </p:txBody>
      </p:sp>
      <p:pic>
        <p:nvPicPr>
          <p:cNvPr id="318" name="Google Shape;318;p71"/>
          <p:cNvPicPr preferRelativeResize="0"/>
          <p:nvPr/>
        </p:nvPicPr>
        <p:blipFill>
          <a:blip r:embed="rId3">
            <a:alphaModFix/>
          </a:blip>
          <a:stretch>
            <a:fillRect/>
          </a:stretch>
        </p:blipFill>
        <p:spPr>
          <a:xfrm>
            <a:off x="8482875" y="4804375"/>
            <a:ext cx="565700" cy="261075"/>
          </a:xfrm>
          <a:prstGeom prst="rect">
            <a:avLst/>
          </a:prstGeom>
          <a:noFill/>
          <a:ln>
            <a:noFill/>
          </a:ln>
        </p:spPr>
      </p:pic>
      <p:pic>
        <p:nvPicPr>
          <p:cNvPr id="319" name="Google Shape;319;p71"/>
          <p:cNvPicPr preferRelativeResize="0"/>
          <p:nvPr/>
        </p:nvPicPr>
        <p:blipFill>
          <a:blip r:embed="rId4">
            <a:alphaModFix/>
          </a:blip>
          <a:stretch>
            <a:fillRect/>
          </a:stretch>
        </p:blipFill>
        <p:spPr>
          <a:xfrm>
            <a:off x="679100" y="1275063"/>
            <a:ext cx="7785800" cy="958027"/>
          </a:xfrm>
          <a:prstGeom prst="rect">
            <a:avLst/>
          </a:prstGeom>
          <a:noFill/>
          <a:ln>
            <a:noFill/>
          </a:ln>
        </p:spPr>
      </p:pic>
      <p:sp>
        <p:nvSpPr>
          <p:cNvPr id="320" name="Google Shape;320;p71"/>
          <p:cNvSpPr/>
          <p:nvPr/>
        </p:nvSpPr>
        <p:spPr>
          <a:xfrm>
            <a:off x="6477125" y="1017713"/>
            <a:ext cx="2387700" cy="321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Add your own downloads</a:t>
            </a:r>
            <a:endParaRPr/>
          </a:p>
        </p:txBody>
      </p:sp>
      <p:pic>
        <p:nvPicPr>
          <p:cNvPr id="321" name="Google Shape;321;p71"/>
          <p:cNvPicPr preferRelativeResize="0"/>
          <p:nvPr/>
        </p:nvPicPr>
        <p:blipFill>
          <a:blip r:embed="rId5">
            <a:alphaModFix/>
          </a:blip>
          <a:stretch>
            <a:fillRect/>
          </a:stretch>
        </p:blipFill>
        <p:spPr>
          <a:xfrm>
            <a:off x="449000" y="3886197"/>
            <a:ext cx="6226977" cy="839750"/>
          </a:xfrm>
          <a:prstGeom prst="rect">
            <a:avLst/>
          </a:prstGeom>
          <a:noFill/>
          <a:ln>
            <a:noFill/>
          </a:ln>
        </p:spPr>
      </p:pic>
      <p:pic>
        <p:nvPicPr>
          <p:cNvPr id="322" name="Google Shape;322;p71"/>
          <p:cNvPicPr preferRelativeResize="0"/>
          <p:nvPr/>
        </p:nvPicPr>
        <p:blipFill>
          <a:blip r:embed="rId6">
            <a:alphaModFix/>
          </a:blip>
          <a:stretch>
            <a:fillRect/>
          </a:stretch>
        </p:blipFill>
        <p:spPr>
          <a:xfrm>
            <a:off x="152400" y="2706190"/>
            <a:ext cx="8839204" cy="599926"/>
          </a:xfrm>
          <a:prstGeom prst="rect">
            <a:avLst/>
          </a:prstGeom>
          <a:noFill/>
          <a:ln>
            <a:noFill/>
          </a:ln>
        </p:spPr>
      </p:pic>
      <p:sp>
        <p:nvSpPr>
          <p:cNvPr id="323" name="Google Shape;323;p71"/>
          <p:cNvSpPr/>
          <p:nvPr/>
        </p:nvSpPr>
        <p:spPr>
          <a:xfrm>
            <a:off x="278125" y="1191175"/>
            <a:ext cx="997200" cy="1878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general-headlines</a:t>
            </a:r>
            <a:endParaRPr i="1" sz="800"/>
          </a:p>
        </p:txBody>
      </p:sp>
      <p:sp>
        <p:nvSpPr>
          <p:cNvPr id="324" name="Google Shape;324;p71"/>
          <p:cNvSpPr/>
          <p:nvPr/>
        </p:nvSpPr>
        <p:spPr>
          <a:xfrm>
            <a:off x="98625" y="2556088"/>
            <a:ext cx="15732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Waste-Waste_Emission_Stats</a:t>
            </a:r>
            <a:endParaRPr i="1" sz="800"/>
          </a:p>
        </p:txBody>
      </p:sp>
      <p:sp>
        <p:nvSpPr>
          <p:cNvPr id="325" name="Google Shape;325;p71"/>
          <p:cNvSpPr/>
          <p:nvPr/>
        </p:nvSpPr>
        <p:spPr>
          <a:xfrm>
            <a:off x="278125" y="3779188"/>
            <a:ext cx="15732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general-Equivalent-Emissions</a:t>
            </a:r>
            <a:endParaRPr i="1"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9" name="Shape 329"/>
        <p:cNvGrpSpPr/>
        <p:nvPr/>
      </p:nvGrpSpPr>
      <p:grpSpPr>
        <a:xfrm>
          <a:off x="0" y="0"/>
          <a:ext cx="0" cy="0"/>
          <a:chOff x="0" y="0"/>
          <a:chExt cx="0" cy="0"/>
        </a:xfrm>
      </p:grpSpPr>
      <p:pic>
        <p:nvPicPr>
          <p:cNvPr id="330" name="Google Shape;330;p72"/>
          <p:cNvPicPr preferRelativeResize="0"/>
          <p:nvPr/>
        </p:nvPicPr>
        <p:blipFill rotWithShape="1">
          <a:blip r:embed="rId3">
            <a:alphaModFix/>
          </a:blip>
          <a:srcRect b="0" l="0" r="0" t="0"/>
          <a:stretch/>
        </p:blipFill>
        <p:spPr>
          <a:xfrm>
            <a:off x="499546" y="1936293"/>
            <a:ext cx="3221100" cy="2397900"/>
          </a:xfrm>
          <a:prstGeom prst="rect">
            <a:avLst/>
          </a:prstGeom>
          <a:noFill/>
          <a:ln>
            <a:noFill/>
          </a:ln>
        </p:spPr>
      </p:pic>
      <p:sp>
        <p:nvSpPr>
          <p:cNvPr id="331" name="Google Shape;331;p7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4500">
                <a:solidFill>
                  <a:schemeClr val="dk2"/>
                </a:solidFill>
                <a:latin typeface="Inter"/>
                <a:ea typeface="Inter"/>
                <a:cs typeface="Inter"/>
                <a:sym typeface="Inter"/>
              </a:rPr>
              <a:t>Emissions cont… </a:t>
            </a:r>
            <a:endParaRPr sz="4500">
              <a:solidFill>
                <a:schemeClr val="dk2"/>
              </a:solidFill>
              <a:latin typeface="Inter"/>
              <a:ea typeface="Inter"/>
              <a:cs typeface="Inter"/>
              <a:sym typeface="Inter"/>
            </a:endParaRPr>
          </a:p>
        </p:txBody>
      </p:sp>
      <p:pic>
        <p:nvPicPr>
          <p:cNvPr id="332" name="Google Shape;332;p72"/>
          <p:cNvPicPr preferRelativeResize="0"/>
          <p:nvPr/>
        </p:nvPicPr>
        <p:blipFill>
          <a:blip r:embed="rId4">
            <a:alphaModFix/>
          </a:blip>
          <a:stretch>
            <a:fillRect/>
          </a:stretch>
        </p:blipFill>
        <p:spPr>
          <a:xfrm>
            <a:off x="8482875" y="4804375"/>
            <a:ext cx="565700" cy="261075"/>
          </a:xfrm>
          <a:prstGeom prst="rect">
            <a:avLst/>
          </a:prstGeom>
          <a:noFill/>
          <a:ln>
            <a:noFill/>
          </a:ln>
        </p:spPr>
      </p:pic>
      <p:pic>
        <p:nvPicPr>
          <p:cNvPr id="333" name="Google Shape;333;p72"/>
          <p:cNvPicPr preferRelativeResize="0"/>
          <p:nvPr/>
        </p:nvPicPr>
        <p:blipFill>
          <a:blip r:embed="rId5">
            <a:alphaModFix/>
          </a:blip>
          <a:stretch>
            <a:fillRect/>
          </a:stretch>
        </p:blipFill>
        <p:spPr>
          <a:xfrm>
            <a:off x="4666254" y="1352988"/>
            <a:ext cx="4013368" cy="1934649"/>
          </a:xfrm>
          <a:prstGeom prst="rect">
            <a:avLst/>
          </a:prstGeom>
          <a:noFill/>
          <a:ln>
            <a:noFill/>
          </a:ln>
        </p:spPr>
      </p:pic>
      <p:pic>
        <p:nvPicPr>
          <p:cNvPr id="334" name="Google Shape;334;p72"/>
          <p:cNvPicPr preferRelativeResize="0"/>
          <p:nvPr/>
        </p:nvPicPr>
        <p:blipFill rotWithShape="1">
          <a:blip r:embed="rId6">
            <a:alphaModFix/>
          </a:blip>
          <a:srcRect b="18010" l="0" r="0" t="18010"/>
          <a:stretch/>
        </p:blipFill>
        <p:spPr>
          <a:xfrm>
            <a:off x="351925" y="1353000"/>
            <a:ext cx="4133837" cy="1934626"/>
          </a:xfrm>
          <a:prstGeom prst="rect">
            <a:avLst/>
          </a:prstGeom>
          <a:noFill/>
          <a:ln>
            <a:noFill/>
          </a:ln>
        </p:spPr>
      </p:pic>
      <p:pic>
        <p:nvPicPr>
          <p:cNvPr id="335" name="Google Shape;335;p72"/>
          <p:cNvPicPr preferRelativeResize="0"/>
          <p:nvPr/>
        </p:nvPicPr>
        <p:blipFill>
          <a:blip r:embed="rId7">
            <a:alphaModFix/>
          </a:blip>
          <a:stretch>
            <a:fillRect/>
          </a:stretch>
        </p:blipFill>
        <p:spPr>
          <a:xfrm>
            <a:off x="1636724" y="4076600"/>
            <a:ext cx="5962526" cy="804100"/>
          </a:xfrm>
          <a:prstGeom prst="rect">
            <a:avLst/>
          </a:prstGeom>
          <a:noFill/>
          <a:ln>
            <a:noFill/>
          </a:ln>
        </p:spPr>
      </p:pic>
      <p:sp>
        <p:nvSpPr>
          <p:cNvPr id="336" name="Google Shape;336;p72"/>
          <p:cNvSpPr/>
          <p:nvPr/>
        </p:nvSpPr>
        <p:spPr>
          <a:xfrm>
            <a:off x="278125" y="3507225"/>
            <a:ext cx="11334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general-scope_data</a:t>
            </a:r>
            <a:endParaRPr i="1" sz="800"/>
          </a:p>
        </p:txBody>
      </p:sp>
      <p:sp>
        <p:nvSpPr>
          <p:cNvPr id="337" name="Google Shape;337;p72"/>
          <p:cNvSpPr/>
          <p:nvPr/>
        </p:nvSpPr>
        <p:spPr>
          <a:xfrm>
            <a:off x="5941975" y="1260275"/>
            <a:ext cx="21729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general-Emissions-Breakdown-by-Category</a:t>
            </a:r>
            <a:endParaRPr i="1" sz="800"/>
          </a:p>
        </p:txBody>
      </p:sp>
      <p:sp>
        <p:nvSpPr>
          <p:cNvPr id="338" name="Google Shape;338;p72"/>
          <p:cNvSpPr/>
          <p:nvPr/>
        </p:nvSpPr>
        <p:spPr>
          <a:xfrm>
            <a:off x="278125" y="1260275"/>
            <a:ext cx="22932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general-Carbon-Footprint-by-Category-section</a:t>
            </a:r>
            <a:endParaRPr i="1"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42" name="Shape 342"/>
        <p:cNvGrpSpPr/>
        <p:nvPr/>
      </p:nvGrpSpPr>
      <p:grpSpPr>
        <a:xfrm>
          <a:off x="0" y="0"/>
          <a:ext cx="0" cy="0"/>
          <a:chOff x="0" y="0"/>
          <a:chExt cx="0" cy="0"/>
        </a:xfrm>
      </p:grpSpPr>
      <p:pic>
        <p:nvPicPr>
          <p:cNvPr id="343" name="Google Shape;343;p73"/>
          <p:cNvPicPr preferRelativeResize="0"/>
          <p:nvPr/>
        </p:nvPicPr>
        <p:blipFill rotWithShape="1">
          <a:blip r:embed="rId3">
            <a:alphaModFix/>
          </a:blip>
          <a:srcRect b="0" l="0" r="0" t="0"/>
          <a:stretch/>
        </p:blipFill>
        <p:spPr>
          <a:xfrm rot="-3748410">
            <a:off x="6901073" y="-1948480"/>
            <a:ext cx="3664537" cy="3960413"/>
          </a:xfrm>
          <a:prstGeom prst="rect">
            <a:avLst/>
          </a:prstGeom>
          <a:noFill/>
          <a:ln>
            <a:noFill/>
          </a:ln>
        </p:spPr>
      </p:pic>
      <p:pic>
        <p:nvPicPr>
          <p:cNvPr id="344" name="Google Shape;344;p73"/>
          <p:cNvPicPr preferRelativeResize="0"/>
          <p:nvPr/>
        </p:nvPicPr>
        <p:blipFill rotWithShape="1">
          <a:blip r:embed="rId4">
            <a:alphaModFix/>
          </a:blip>
          <a:srcRect b="0" l="0" r="0" t="0"/>
          <a:stretch/>
        </p:blipFill>
        <p:spPr>
          <a:xfrm>
            <a:off x="-1289457" y="3234547"/>
            <a:ext cx="3358131" cy="2924401"/>
          </a:xfrm>
          <a:prstGeom prst="rect">
            <a:avLst/>
          </a:prstGeom>
          <a:noFill/>
          <a:ln>
            <a:noFill/>
          </a:ln>
        </p:spPr>
      </p:pic>
      <p:sp>
        <p:nvSpPr>
          <p:cNvPr id="345" name="Google Shape;345;p73"/>
          <p:cNvSpPr txBox="1"/>
          <p:nvPr/>
        </p:nvSpPr>
        <p:spPr>
          <a:xfrm>
            <a:off x="1313850" y="1109550"/>
            <a:ext cx="6516300" cy="29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4500">
                <a:solidFill>
                  <a:schemeClr val="dk1"/>
                </a:solidFill>
                <a:latin typeface="Inter"/>
                <a:ea typeface="Inter"/>
                <a:cs typeface="Inter"/>
                <a:sym typeface="Inter"/>
              </a:rPr>
              <a:t>In more detail…</a:t>
            </a:r>
            <a:endParaRPr sz="4500">
              <a:solidFill>
                <a:schemeClr val="dk1"/>
              </a:solidFill>
              <a:latin typeface="Inter"/>
              <a:ea typeface="Inter"/>
              <a:cs typeface="Inter"/>
              <a:sym typeface="Inter"/>
            </a:endParaRPr>
          </a:p>
        </p:txBody>
      </p:sp>
      <p:pic>
        <p:nvPicPr>
          <p:cNvPr id="346" name="Google Shape;346;p73"/>
          <p:cNvPicPr preferRelativeResize="0"/>
          <p:nvPr/>
        </p:nvPicPr>
        <p:blipFill>
          <a:blip r:embed="rId5">
            <a:alphaModFix/>
          </a:blip>
          <a:stretch>
            <a:fillRect/>
          </a:stretch>
        </p:blipFill>
        <p:spPr>
          <a:xfrm>
            <a:off x="8482875" y="4804375"/>
            <a:ext cx="565700" cy="26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0"/>
        </a:solidFill>
      </p:bgPr>
    </p:bg>
    <p:spTree>
      <p:nvGrpSpPr>
        <p:cNvPr id="350" name="Shape 350"/>
        <p:cNvGrpSpPr/>
        <p:nvPr/>
      </p:nvGrpSpPr>
      <p:grpSpPr>
        <a:xfrm>
          <a:off x="0" y="0"/>
          <a:ext cx="0" cy="0"/>
          <a:chOff x="0" y="0"/>
          <a:chExt cx="0" cy="0"/>
        </a:xfrm>
      </p:grpSpPr>
      <p:sp>
        <p:nvSpPr>
          <p:cNvPr id="351" name="Google Shape;351;p74"/>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5000">
                <a:latin typeface="Inter"/>
                <a:ea typeface="Inter"/>
                <a:cs typeface="Inter"/>
                <a:sym typeface="Inter"/>
              </a:rPr>
              <a:t>Energy</a:t>
            </a:r>
            <a:endParaRPr sz="2000">
              <a:latin typeface="Inter"/>
              <a:ea typeface="Inter"/>
              <a:cs typeface="Inter"/>
              <a:sym typeface="Inter"/>
            </a:endParaRPr>
          </a:p>
        </p:txBody>
      </p:sp>
      <p:sp>
        <p:nvSpPr>
          <p:cNvPr id="352" name="Google Shape;352;p74"/>
          <p:cNvSpPr txBox="1"/>
          <p:nvPr>
            <p:ph idx="1" type="body"/>
          </p:nvPr>
        </p:nvSpPr>
        <p:spPr>
          <a:xfrm>
            <a:off x="4454525" y="865050"/>
            <a:ext cx="4487400" cy="17067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lang="en-GB" sz="1600">
                <a:solidFill>
                  <a:schemeClr val="dk1"/>
                </a:solidFill>
                <a:latin typeface="Montserrat"/>
                <a:ea typeface="Montserrat"/>
                <a:cs typeface="Montserrat"/>
                <a:sym typeface="Montserrat"/>
              </a:rPr>
              <a:t>Findings &amp; Considerations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76225" lvl="0" marL="457200" rtl="0" algn="l">
              <a:lnSpc>
                <a:spcPct val="100000"/>
              </a:lnSpc>
              <a:spcBef>
                <a:spcPts val="0"/>
              </a:spcBef>
              <a:spcAft>
                <a:spcPts val="0"/>
              </a:spcAft>
              <a:buClr>
                <a:schemeClr val="dk1"/>
              </a:buClr>
              <a:buSzPct val="100000"/>
              <a:buFont typeface="Montserrat"/>
              <a:buChar char="●"/>
            </a:pPr>
            <a:r>
              <a:rPr i="1" lang="en-GB">
                <a:solidFill>
                  <a:schemeClr val="dk1"/>
                </a:solidFill>
                <a:latin typeface="Montserrat"/>
                <a:ea typeface="Montserrat"/>
                <a:cs typeface="Montserrat"/>
                <a:sym typeface="Montserrat"/>
              </a:rPr>
              <a:t>E.g Gas was the highest contributing factor to energy emissions. Fur future events, we can discuss with venues about setting upper and lower bounds for HVAC system to kick in for heating and cooling during build.</a:t>
            </a:r>
            <a:endParaRPr i="1">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7622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a:solidFill>
                <a:schemeClr val="dk1"/>
              </a:solidFill>
              <a:latin typeface="Montserrat"/>
              <a:ea typeface="Montserrat"/>
              <a:cs typeface="Montserrat"/>
              <a:sym typeface="Montserrat"/>
            </a:endParaRPr>
          </a:p>
          <a:p>
            <a:pPr indent="-276225" lvl="0" marL="457200" rtl="0" algn="l">
              <a:lnSpc>
                <a:spcPct val="100000"/>
              </a:lnSpc>
              <a:spcBef>
                <a:spcPts val="0"/>
              </a:spcBef>
              <a:spcAft>
                <a:spcPts val="0"/>
              </a:spcAft>
              <a:buClr>
                <a:schemeClr val="dk1"/>
              </a:buClr>
              <a:buSzPct val="100000"/>
              <a:buFont typeface="Montserrat"/>
              <a:buChar char="●"/>
            </a:pPr>
            <a:r>
              <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353" name="Google Shape;353;p74"/>
          <p:cNvPicPr preferRelativeResize="0"/>
          <p:nvPr/>
        </p:nvPicPr>
        <p:blipFill>
          <a:blip r:embed="rId3">
            <a:alphaModFix/>
          </a:blip>
          <a:stretch>
            <a:fillRect/>
          </a:stretch>
        </p:blipFill>
        <p:spPr>
          <a:xfrm>
            <a:off x="8482875" y="4804375"/>
            <a:ext cx="565700" cy="261075"/>
          </a:xfrm>
          <a:prstGeom prst="rect">
            <a:avLst/>
          </a:prstGeom>
          <a:noFill/>
          <a:ln>
            <a:noFill/>
          </a:ln>
        </p:spPr>
      </p:pic>
      <p:pic>
        <p:nvPicPr>
          <p:cNvPr id="354" name="Google Shape;354;p74"/>
          <p:cNvPicPr preferRelativeResize="0"/>
          <p:nvPr/>
        </p:nvPicPr>
        <p:blipFill>
          <a:blip r:embed="rId4">
            <a:alphaModFix/>
          </a:blip>
          <a:stretch>
            <a:fillRect/>
          </a:stretch>
        </p:blipFill>
        <p:spPr>
          <a:xfrm>
            <a:off x="4751875" y="3211800"/>
            <a:ext cx="3505804" cy="1747950"/>
          </a:xfrm>
          <a:prstGeom prst="rect">
            <a:avLst/>
          </a:prstGeom>
          <a:noFill/>
          <a:ln>
            <a:noFill/>
          </a:ln>
        </p:spPr>
      </p:pic>
      <p:sp>
        <p:nvSpPr>
          <p:cNvPr id="355" name="Google Shape;355;p74"/>
          <p:cNvSpPr/>
          <p:nvPr/>
        </p:nvSpPr>
        <p:spPr>
          <a:xfrm>
            <a:off x="5814925" y="3211800"/>
            <a:ext cx="18453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Energy-Energy-Emission-Sec</a:t>
            </a:r>
            <a:endParaRPr i="1" sz="800"/>
          </a:p>
        </p:txBody>
      </p:sp>
      <p:pic>
        <p:nvPicPr>
          <p:cNvPr id="356" name="Google Shape;356;p74"/>
          <p:cNvPicPr preferRelativeResize="0"/>
          <p:nvPr/>
        </p:nvPicPr>
        <p:blipFill>
          <a:blip r:embed="rId5">
            <a:alphaModFix/>
          </a:blip>
          <a:stretch>
            <a:fillRect/>
          </a:stretch>
        </p:blipFill>
        <p:spPr>
          <a:xfrm>
            <a:off x="49275" y="1646325"/>
            <a:ext cx="4522726" cy="1966799"/>
          </a:xfrm>
          <a:prstGeom prst="rect">
            <a:avLst/>
          </a:prstGeom>
          <a:noFill/>
          <a:ln>
            <a:noFill/>
          </a:ln>
        </p:spPr>
      </p:pic>
      <p:sp>
        <p:nvSpPr>
          <p:cNvPr id="357" name="Google Shape;357;p74"/>
          <p:cNvSpPr/>
          <p:nvPr/>
        </p:nvSpPr>
        <p:spPr>
          <a:xfrm>
            <a:off x="241075" y="1493325"/>
            <a:ext cx="2315100" cy="153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800"/>
              <a:t>Energy-Energy-Carbon-Footprint-Breakdown</a:t>
            </a:r>
            <a:endParaRPr i="1"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828E7A"/>
      </a:dk1>
      <a:lt1>
        <a:srgbClr val="F6F6F0"/>
      </a:lt1>
      <a:dk2>
        <a:srgbClr val="FFFFFF"/>
      </a:dk2>
      <a:lt2>
        <a:srgbClr val="FDC55D"/>
      </a:lt2>
      <a:accent1>
        <a:srgbClr val="223B19"/>
      </a:accent1>
      <a:accent2>
        <a:srgbClr val="F6601F"/>
      </a:accent2>
      <a:accent3>
        <a:srgbClr val="F98D62"/>
      </a:accent3>
      <a:accent4>
        <a:srgbClr val="FFC490"/>
      </a:accent4>
      <a:accent5>
        <a:srgbClr val="CC0000"/>
      </a:accent5>
      <a:accent6>
        <a:srgbClr val="000000"/>
      </a:accent6>
      <a:hlink>
        <a:srgbClr val="223B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828E7A"/>
      </a:dk1>
      <a:lt1>
        <a:srgbClr val="F6F6F0"/>
      </a:lt1>
      <a:dk2>
        <a:srgbClr val="FFFFFF"/>
      </a:dk2>
      <a:lt2>
        <a:srgbClr val="FDC55D"/>
      </a:lt2>
      <a:accent1>
        <a:srgbClr val="223B19"/>
      </a:accent1>
      <a:accent2>
        <a:srgbClr val="F6601F"/>
      </a:accent2>
      <a:accent3>
        <a:srgbClr val="F98D62"/>
      </a:accent3>
      <a:accent4>
        <a:srgbClr val="FFC490"/>
      </a:accent4>
      <a:accent5>
        <a:srgbClr val="CC0000"/>
      </a:accent5>
      <a:accent6>
        <a:srgbClr val="000000"/>
      </a:accent6>
      <a:hlink>
        <a:srgbClr val="223B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